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6-->
<p:presentation xmlns:r="http://schemas.openxmlformats.org/officeDocument/2006/relationships" xmlns:a="http://schemas.openxmlformats.org/drawingml/2006/main" xmlns:p="http://schemas.openxmlformats.org/presentationml/2006/main" showSpecialPlsOnTitleSld="0" removePersonalInfoOnSave="1" saveSubsetFonts="1">
  <p:sldMasterIdLst>
    <p:sldMasterId id="2147483660" r:id="rId1"/>
  </p:sldMasterIdLst>
  <p:notesMasterIdLst>
    <p:notesMasterId r:id="rId2"/>
  </p:notesMasterIdLst>
  <p:sldIdLst>
    <p:sldId id="257" r:id="rId3"/>
    <p:sldId id="264" r:id="rId4"/>
    <p:sldId id="258" r:id="rId5"/>
    <p:sldId id="259" r:id="rId6"/>
    <p:sldId id="282" r:id="rId7"/>
    <p:sldId id="260" r:id="rId8"/>
    <p:sldId id="261" r:id="rId9"/>
    <p:sldId id="262" r:id="rId10"/>
    <p:sldId id="263" r:id="rId11"/>
    <p:sldId id="265" r:id="rId12"/>
    <p:sldId id="266" r:id="rId13"/>
    <p:sldId id="270" r:id="rId14"/>
    <p:sldId id="271" r:id="rId15"/>
    <p:sldId id="272" r:id="rId16"/>
    <p:sldId id="274" r:id="rId17"/>
    <p:sldId id="275" r:id="rId18"/>
    <p:sldId id="273" r:id="rId19"/>
    <p:sldId id="276" r:id="rId20"/>
    <p:sldId id="277" r:id="rId21"/>
    <p:sldId id="281" r:id="rId22"/>
    <p:sldId id="283" r:id="rId23"/>
    <p:sldId id="280" r:id="rId24"/>
  </p:sldIdLst>
  <p:sldSz cx="9144000" cy="6858000" type="screen4x3"/>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169"/>
    <a:srgbClr val="80ABDB"/>
    <a:srgbClr val="A4D1EB"/>
    <a:srgbClr val="8E9FA9"/>
    <a:srgbClr val="FFFFFF"/>
    <a:srgbClr val="9BCBEB"/>
    <a:srgbClr val="4EA6DA"/>
    <a:srgbClr val="3275B5"/>
    <a:srgbClr val="00A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46" d="100"/>
          <a:sy n="46" d="100"/>
        </p:scale>
        <p:origin x="1194" y="4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tags" Target="tags/tag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FEABE-8C6D-4CCE-BFD9-7C9D2A96B914}" type="datetimeFigureOut">
              <a:rPr lang="en-US" smtClean="0"/>
              <a:t>2/24/2020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BEEEE-A809-4323-8BFD-AF72F8FC5677}" type="slidenum">
              <a:rPr lang="en-US" smtClean="0"/>
              <a:t>‹#›</a:t>
            </a:fld>
            <a:endParaRPr lang="en-US"/>
          </a:p>
        </p:txBody>
      </p:sp>
    </p:spTree>
    <p:extLst>
      <p:ext uri="{BB962C8B-B14F-4D97-AF65-F5344CB8AC3E}">
        <p14:creationId xmlns:p14="http://schemas.microsoft.com/office/powerpoint/2010/main" val="103366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8.png" /><Relationship Id="rId3"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Title Slide">
    <p:spTree>
      <p:nvGrpSpPr>
        <p:cNvPr id="1" name=""/>
        <p:cNvGrpSpPr/>
        <p:nvPr/>
      </p:nvGrpSpPr>
      <p:grpSpPr>
        <a:xfrm>
          <a:off x="0" y="0"/>
          <a:ext cx="0" cy="0"/>
        </a:xfrm>
      </p:grpSpPr>
      <p:pic>
        <p:nvPicPr>
          <p:cNvPr id="7" name="Picture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8" name="TextBox 7"/>
          <p:cNvSpPr txBox="1"/>
          <p:nvPr userDrawn="1"/>
        </p:nvSpPr>
        <p:spPr>
          <a:xfrm>
            <a:off x="648464" y="6471756"/>
            <a:ext cx="2975882" cy="184666"/>
          </a:xfrm>
          <a:prstGeom prst="rect">
            <a:avLst/>
          </a:prstGeom>
          <a:noFill/>
        </p:spPr>
        <p:txBody>
          <a:bodyPr wrap="square" lIns="0" rIns="0" rtlCol="0" anchor="ctr">
            <a:spAutoFit/>
          </a:bodyPr>
          <a:lstStyle/>
          <a:p>
            <a:pPr algn="l"/>
            <a:r>
              <a:rPr lang="en-US" sz="600" spc="38" smtClean="0">
                <a:solidFill>
                  <a:schemeClr val="bg1">
                    <a:lumMod val="65000"/>
                  </a:schemeClr>
                </a:solidFill>
                <a:latin typeface="Arial" panose="020b0604020202020204" pitchFamily="34" charset="0"/>
                <a:cs typeface="Arial" panose="020b0604020202020204" pitchFamily="34" charset="0"/>
              </a:rPr>
              <a:t>Copyright</a:t>
            </a:r>
            <a:r>
              <a:rPr lang="en-US" sz="600" spc="38" baseline="0" smtClean="0">
                <a:solidFill>
                  <a:schemeClr val="bg1">
                    <a:lumMod val="65000"/>
                  </a:schemeClr>
                </a:solidFill>
                <a:latin typeface="Arial" panose="020b0604020202020204" pitchFamily="34" charset="0"/>
                <a:cs typeface="Arial" panose="020b0604020202020204" pitchFamily="34" charset="0"/>
              </a:rPr>
              <a:t> © 2019 Holland &amp; Knight LLP.  All Rights Reserved</a:t>
            </a:r>
            <a:endParaRPr lang="en-US" sz="600" spc="38">
              <a:solidFill>
                <a:schemeClr val="bg1">
                  <a:lumMod val="65000"/>
                </a:schemeClr>
              </a:solidFill>
              <a:latin typeface="Arial" panose="020b0604020202020204" pitchFamily="34" charset="0"/>
              <a:cs typeface="Arial" panose="020b0604020202020204" pitchFamily="34" charset="0"/>
            </a:endParaRPr>
          </a:p>
        </p:txBody>
      </p:sp>
      <p:sp>
        <p:nvSpPr>
          <p:cNvPr id="9" name="Picture Placeholder 4"/>
          <p:cNvSpPr>
            <a:spLocks noGrp="1"/>
          </p:cNvSpPr>
          <p:nvPr>
            <p:ph type="pic" sz="quarter" idx="13" hasCustomPrompt="1"/>
          </p:nvPr>
        </p:nvSpPr>
        <p:spPr>
          <a:xfrm>
            <a:off x="718319" y="716645"/>
            <a:ext cx="1444625" cy="742950"/>
          </a:xfrm>
        </p:spPr>
        <p:txBody>
          <a:bodyPr/>
          <a:lstStyle>
            <a:lvl1pPr marL="0" indent="0">
              <a:buNone/>
              <a:defRPr>
                <a:solidFill>
                  <a:schemeClr val="bg1"/>
                </a:solidFill>
              </a:defRPr>
            </a:lvl1pPr>
          </a:lstStyle>
          <a:p>
            <a:r>
              <a:rPr lang="en-US" smtClean="0"/>
              <a:t>Client logo</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466" y="5977861"/>
            <a:ext cx="2363670" cy="307295"/>
          </a:xfrm>
          <a:prstGeom prst="rect">
            <a:avLst/>
          </a:prstGeom>
        </p:spPr>
      </p:pic>
      <p:sp>
        <p:nvSpPr>
          <p:cNvPr id="2" name="Title 1"/>
          <p:cNvSpPr>
            <a:spLocks noGrp="1"/>
          </p:cNvSpPr>
          <p:nvPr>
            <p:ph type="ctrTitle"/>
          </p:nvPr>
        </p:nvSpPr>
        <p:spPr>
          <a:xfrm>
            <a:off x="685800" y="2176239"/>
            <a:ext cx="7772400" cy="772059"/>
          </a:xfrm>
        </p:spPr>
        <p:txBody>
          <a:bodyPr anchor="b">
            <a:normAutofit/>
          </a:bodyPr>
          <a:lstStyle>
            <a:lvl1pPr algn="l">
              <a:defRPr sz="32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85800" y="3103396"/>
            <a:ext cx="7772400" cy="561546"/>
          </a:xfrm>
        </p:spPr>
        <p:txBody>
          <a:bodyPr>
            <a:normAutofit/>
          </a:bodyPr>
          <a:lstStyle>
            <a:lvl1pPr marL="0" indent="0" algn="l">
              <a:buNone/>
              <a:defRPr sz="1600" b="1">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
        <p:nvSpPr>
          <p:cNvPr id="11" name="Text Placeholder 10"/>
          <p:cNvSpPr>
            <a:spLocks noGrp="1"/>
          </p:cNvSpPr>
          <p:nvPr>
            <p:ph type="body" sz="quarter" idx="10" hasCustomPrompt="1"/>
          </p:nvPr>
        </p:nvSpPr>
        <p:spPr>
          <a:xfrm>
            <a:off x="711965" y="3757120"/>
            <a:ext cx="5289549" cy="560387"/>
          </a:xfrm>
          <a:prstGeom prst="rect">
            <a:avLst/>
          </a:prstGeom>
        </p:spPr>
        <p:txBody>
          <a:bodyPr vert="horz" lIns="0" tIns="45720" rIns="0" bIns="45720" rtlCol="0">
            <a:normAutofit/>
          </a:bodyPr>
          <a:lstStyle>
            <a:lvl1pPr marL="60325" indent="0" algn="l" defTabSz="685800" rtl="0" eaLnBrk="1" latinLnBrk="0" hangingPunct="1">
              <a:lnSpc>
                <a:spcPts val="1350"/>
              </a:lnSpc>
              <a:spcBef>
                <a:spcPct val="20000"/>
              </a:spcBef>
              <a:buFont typeface="Arial" panose="020b0604020202020204" pitchFamily="34" charset="0"/>
              <a:buNone/>
              <a:defRPr lang="en-US" sz="1100" b="0" i="0" kern="1200" baseline="0" smtClean="0">
                <a:solidFill>
                  <a:schemeClr val="bg1"/>
                </a:solidFill>
                <a:latin typeface="Century Gothic" panose="020b0502020202020204" pitchFamily="34" charset="0"/>
                <a:ea typeface="+mn-ea"/>
                <a:cs typeface="Arial" panose="020b0604020202020204" pitchFamily="34" charset="0"/>
              </a:defRPr>
            </a:lvl1pPr>
            <a:lvl2pPr marL="0" indent="0" algn="r" defTabSz="685800" rtl="0" eaLnBrk="1" latinLnBrk="0" hangingPunct="1">
              <a:lnSpc>
                <a:spcPts val="1350"/>
              </a:lnSpc>
              <a:spcBef>
                <a:spcPct val="20000"/>
              </a:spcBef>
              <a:buFont typeface="Arial" panose="020b0604020202020204" pitchFamily="34" charset="0"/>
              <a:buNone/>
              <a:defRPr lang="en-US" sz="1500" b="1" i="1" kern="1200" smtClean="0">
                <a:solidFill>
                  <a:schemeClr val="bg1"/>
                </a:solidFill>
                <a:latin typeface="Arial Narrow" pitchFamily="34" charset="0"/>
                <a:ea typeface="+mn-ea"/>
                <a:cs typeface="Arial" panose="020b0604020202020204" pitchFamily="34" charset="0"/>
              </a:defRPr>
            </a:lvl2pPr>
            <a:lvl3pPr marL="0" indent="0" algn="r" defTabSz="685800" rtl="0" eaLnBrk="1" latinLnBrk="0" hangingPunct="1">
              <a:lnSpc>
                <a:spcPts val="1350"/>
              </a:lnSpc>
              <a:spcBef>
                <a:spcPct val="20000"/>
              </a:spcBef>
              <a:buFont typeface="Arial" panose="020b0604020202020204" pitchFamily="34" charset="0"/>
              <a:buNone/>
              <a:defRPr lang="en-US" sz="1500" b="1" i="1" kern="1200" smtClean="0">
                <a:solidFill>
                  <a:schemeClr val="bg1"/>
                </a:solidFill>
                <a:latin typeface="Arial Narrow" pitchFamily="34" charset="0"/>
                <a:ea typeface="+mn-ea"/>
                <a:cs typeface="Arial" panose="020b0604020202020204" pitchFamily="34" charset="0"/>
              </a:defRPr>
            </a:lvl3pPr>
            <a:lvl4pPr marL="0" indent="0" algn="r" defTabSz="685800" rtl="0" eaLnBrk="1" latinLnBrk="0" hangingPunct="1">
              <a:lnSpc>
                <a:spcPts val="1350"/>
              </a:lnSpc>
              <a:spcBef>
                <a:spcPct val="20000"/>
              </a:spcBef>
              <a:buFont typeface="Arial" panose="020b0604020202020204" pitchFamily="34" charset="0"/>
              <a:buNone/>
              <a:defRPr lang="en-US" sz="1500" b="1" i="1" kern="1200" smtClean="0">
                <a:solidFill>
                  <a:schemeClr val="bg1"/>
                </a:solidFill>
                <a:latin typeface="Arial Narrow" pitchFamily="34" charset="0"/>
                <a:ea typeface="+mn-ea"/>
                <a:cs typeface="Arial" panose="020b0604020202020204" pitchFamily="34" charset="0"/>
              </a:defRPr>
            </a:lvl4pPr>
            <a:lvl5pPr marL="0" indent="0" algn="r" defTabSz="685800" rtl="0" eaLnBrk="1" latinLnBrk="0" hangingPunct="1">
              <a:lnSpc>
                <a:spcPts val="1350"/>
              </a:lnSpc>
              <a:spcBef>
                <a:spcPct val="20000"/>
              </a:spcBef>
              <a:buFont typeface="Arial" panose="020b0604020202020204" pitchFamily="34" charset="0"/>
              <a:buNone/>
              <a:defRPr lang="en-US" sz="1500" b="1" i="1" kern="1200" smtClean="0">
                <a:solidFill>
                  <a:schemeClr val="bg1"/>
                </a:solidFill>
                <a:latin typeface="Arial Narrow" pitchFamily="34" charset="0"/>
                <a:ea typeface="+mn-ea"/>
                <a:cs typeface="Arial" panose="020b0604020202020204" pitchFamily="34" charset="0"/>
              </a:defRPr>
            </a:lvl5pPr>
          </a:lstStyle>
          <a:p>
            <a:r>
              <a:rPr lang="en-US" smtClean="0"/>
              <a:t>Location, Date, Year</a:t>
            </a:r>
            <a:endParaRPr lang="en-US"/>
          </a:p>
        </p:txBody>
      </p:sp>
    </p:spTree>
    <p:extLst>
      <p:ext uri="{BB962C8B-B14F-4D97-AF65-F5344CB8AC3E}">
        <p14:creationId xmlns:p14="http://schemas.microsoft.com/office/powerpoint/2010/main" val="46412145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Photo Slide">
    <p:spTree>
      <p:nvGrpSpPr>
        <p:cNvPr id="1" name=""/>
        <p:cNvGrpSpPr/>
        <p:nvPr/>
      </p:nvGrpSpPr>
      <p:grpSpPr>
        <a:xfrm>
          <a:off x="0" y="0"/>
          <a:ext cx="0" cy="0"/>
        </a:xfrm>
      </p:grpSpPr>
      <p:sp>
        <p:nvSpPr>
          <p:cNvPr id="7" name="Picture Placeholder 5"/>
          <p:cNvSpPr>
            <a:spLocks noGrp="1"/>
          </p:cNvSpPr>
          <p:nvPr>
            <p:ph type="pic" sz="quarter" idx="13"/>
          </p:nvPr>
        </p:nvSpPr>
        <p:spPr>
          <a:xfrm>
            <a:off x="5197475" y="0"/>
            <a:ext cx="3946525" cy="6858000"/>
          </a:xfrm>
        </p:spPr>
        <p:txBody>
          <a:bodyPr anchor="ctr" anchorCtr="0"/>
          <a:lstStyle>
            <a:lvl1pPr marL="0" indent="0" algn="ctr">
              <a:buFontTx/>
              <a:buNone/>
              <a:defRPr/>
            </a:lvl1pPr>
          </a:lstStyle>
          <a:p>
            <a:r>
              <a:rPr lang="en-US" smtClean="0"/>
              <a:t>Click icon to add picture</a:t>
            </a:r>
            <a:endParaRPr lang="en-US"/>
          </a:p>
        </p:txBody>
      </p:sp>
      <p:sp>
        <p:nvSpPr>
          <p:cNvPr id="2" name="Title 1"/>
          <p:cNvSpPr>
            <a:spLocks noGrp="1"/>
          </p:cNvSpPr>
          <p:nvPr>
            <p:ph type="title"/>
          </p:nvPr>
        </p:nvSpPr>
        <p:spPr>
          <a:xfrm>
            <a:off x="628650" y="365126"/>
            <a:ext cx="4404823" cy="7794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324599"/>
            <a:ext cx="4404823" cy="459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09036" y="5919758"/>
            <a:ext cx="3086100" cy="365125"/>
          </a:xfrm>
        </p:spPr>
        <p:txBody>
          <a:bodyPr/>
          <a:lstStyle/>
          <a:p>
            <a:r>
              <a:rPr lang="en-US" smtClean="0"/>
              <a:t>Add source or notes here</a:t>
            </a:r>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t>‹#›</a:t>
            </a:fld>
            <a:endParaRPr lang="en-US"/>
          </a:p>
        </p:txBody>
      </p:sp>
      <p:pic>
        <p:nvPicPr>
          <p:cNvPr id="8" name="Picture 7"/>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Tree>
    <p:extLst>
      <p:ext uri="{BB962C8B-B14F-4D97-AF65-F5344CB8AC3E}">
        <p14:creationId xmlns:p14="http://schemas.microsoft.com/office/powerpoint/2010/main" val="346354120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Photo with Blue Header">
    <p:spTree>
      <p:nvGrpSpPr>
        <p:cNvPr id="1" name=""/>
        <p:cNvGrpSpPr/>
        <p:nvPr/>
      </p:nvGrpSpPr>
      <p:grpSpPr>
        <a:xfrm>
          <a:off x="0" y="0"/>
          <a:ext cx="0" cy="0"/>
        </a:xfrm>
      </p:grpSpPr>
      <p:pic>
        <p:nvPicPr>
          <p:cNvPr id="9" name="Picture 8"/>
          <p:cNvPicPr>
            <a:picLocks noChangeAspect="1"/>
          </p:cNvPicPr>
          <p:nvPr userDrawn="1"/>
        </p:nvPicPr>
        <p:blipFill>
          <a:blip r:embed="rId1">
            <a:extLst>
              <a:ext uri="{28A0092B-C50C-407E-A947-70E740481C1C}">
                <a14:useLocalDpi xmlns:a14="http://schemas.microsoft.com/office/drawing/2010/main" val="0"/>
              </a:ext>
            </a:extLst>
          </a:blip>
          <a:srcRect t="67654"/>
          <a:stretch>
            <a:fillRect/>
          </a:stretch>
        </p:blipFill>
        <p:spPr>
          <a:xfrm>
            <a:off x="0" y="-12309"/>
            <a:ext cx="9143999" cy="2218266"/>
          </a:xfrm>
          <a:prstGeom prst="rect">
            <a:avLst/>
          </a:prstGeom>
        </p:spPr>
      </p:pic>
      <p:sp>
        <p:nvSpPr>
          <p:cNvPr id="7" name="Picture Placeholder 5"/>
          <p:cNvSpPr>
            <a:spLocks noGrp="1"/>
          </p:cNvSpPr>
          <p:nvPr>
            <p:ph type="pic" sz="quarter" idx="13"/>
          </p:nvPr>
        </p:nvSpPr>
        <p:spPr>
          <a:xfrm>
            <a:off x="630282" y="0"/>
            <a:ext cx="2432304" cy="5541264"/>
          </a:xfrm>
        </p:spPr>
        <p:txBody>
          <a:bodyPr anchor="ctr" anchorCtr="0"/>
          <a:lstStyle>
            <a:lvl1pPr marL="0" indent="0" algn="ctr">
              <a:buFontTx/>
              <a:buNone/>
              <a:defRPr/>
            </a:lvl1pPr>
          </a:lstStyle>
          <a:p>
            <a:r>
              <a:rPr lang="en-US" smtClean="0"/>
              <a:t>Click icon to add picture</a:t>
            </a:r>
            <a:endParaRPr lang="en-US"/>
          </a:p>
        </p:txBody>
      </p:sp>
      <p:sp>
        <p:nvSpPr>
          <p:cNvPr id="2" name="Title 1"/>
          <p:cNvSpPr>
            <a:spLocks noGrp="1"/>
          </p:cNvSpPr>
          <p:nvPr>
            <p:ph type="title"/>
          </p:nvPr>
        </p:nvSpPr>
        <p:spPr>
          <a:xfrm>
            <a:off x="3332861" y="809507"/>
            <a:ext cx="5255662" cy="779463"/>
          </a:xfr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332861" y="2512464"/>
            <a:ext cx="4553712" cy="44327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Tree>
    <p:extLst>
      <p:ext uri="{BB962C8B-B14F-4D97-AF65-F5344CB8AC3E}">
        <p14:creationId xmlns:p14="http://schemas.microsoft.com/office/powerpoint/2010/main" val="218449660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Image at Top">
    <p:spTree>
      <p:nvGrpSpPr>
        <p:cNvPr id="1" name=""/>
        <p:cNvGrpSpPr/>
        <p:nvPr/>
      </p:nvGrpSpPr>
      <p:grpSpPr>
        <a:xfrm>
          <a:off x="0" y="0"/>
          <a:ext cx="0" cy="0"/>
        </a:xfrm>
      </p:grpSpPr>
      <p:sp>
        <p:nvSpPr>
          <p:cNvPr id="7" name="Picture Placeholder 5"/>
          <p:cNvSpPr>
            <a:spLocks noGrp="1"/>
          </p:cNvSpPr>
          <p:nvPr>
            <p:ph type="pic" sz="quarter" idx="13"/>
          </p:nvPr>
        </p:nvSpPr>
        <p:spPr>
          <a:xfrm>
            <a:off x="1" y="0"/>
            <a:ext cx="9144000" cy="3090672"/>
          </a:xfrm>
        </p:spPr>
        <p:txBody>
          <a:bodyPr anchor="ctr" anchorCtr="0"/>
          <a:lstStyle>
            <a:lvl1pPr marL="0" indent="0" algn="ctr">
              <a:buFontTx/>
              <a:buNone/>
              <a:defRPr/>
            </a:lvl1pPr>
          </a:lstStyle>
          <a:p>
            <a:r>
              <a:rPr lang="en-US" smtClean="0"/>
              <a:t>Click icon to add picture</a:t>
            </a:r>
            <a:endParaRPr lang="en-US"/>
          </a:p>
        </p:txBody>
      </p:sp>
      <p:sp>
        <p:nvSpPr>
          <p:cNvPr id="2" name="Title 1"/>
          <p:cNvSpPr>
            <a:spLocks noGrp="1"/>
          </p:cNvSpPr>
          <p:nvPr>
            <p:ph type="title"/>
          </p:nvPr>
        </p:nvSpPr>
        <p:spPr>
          <a:xfrm>
            <a:off x="619866" y="3258394"/>
            <a:ext cx="7895484" cy="7794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4203101"/>
            <a:ext cx="7886700" cy="19374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t>‹#›</a:t>
            </a:fld>
            <a:endParaRPr lang="en-US"/>
          </a:p>
        </p:txBody>
      </p:sp>
      <p:pic>
        <p:nvPicPr>
          <p:cNvPr id="8" name="Picture 7"/>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Tree>
    <p:extLst>
      <p:ext uri="{BB962C8B-B14F-4D97-AF65-F5344CB8AC3E}">
        <p14:creationId xmlns:p14="http://schemas.microsoft.com/office/powerpoint/2010/main" val="43557576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Map layout">
    <p:spTree>
      <p:nvGrpSpPr>
        <p:cNvPr id="1" name=""/>
        <p:cNvGrpSpPr/>
        <p:nvPr/>
      </p:nvGrpSpPr>
      <p:grpSpPr>
        <a:xfrm>
          <a:off x="0" y="0"/>
          <a: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t>‹#›</a:t>
            </a:fld>
            <a:endParaRPr lang="en-US"/>
          </a:p>
        </p:txBody>
      </p:sp>
      <p:pic>
        <p:nvPicPr>
          <p:cNvPr id="7" name="Picture 6"/>
          <p:cNvPicPr>
            <a:picLocks noChangeAspect="1"/>
          </p:cNvPicPr>
          <p:nvPr userDrawn="1"/>
        </p:nvPicPr>
        <p:blipFill>
          <a:blip r:embed="rId1">
            <a:extLst>
              <a:ext uri="{28A0092B-C50C-407E-A947-70E740481C1C}">
                <a14:useLocalDpi xmlns:a14="http://schemas.microsoft.com/office/drawing/2010/main" val="0"/>
              </a:ext>
            </a:extLst>
          </a:blip>
          <a:srcRect l="1338" t="13512" b="16164"/>
          <a:stretch>
            <a:fillRect/>
          </a:stretch>
        </p:blipFill>
        <p:spPr>
          <a:xfrm>
            <a:off x="44452" y="914399"/>
            <a:ext cx="9039726" cy="5301917"/>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Tree>
    <p:extLst>
      <p:ext uri="{BB962C8B-B14F-4D97-AF65-F5344CB8AC3E}">
        <p14:creationId xmlns:p14="http://schemas.microsoft.com/office/powerpoint/2010/main" val="284989123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reserve="1">
  <p:cSld name="Title Side with Photo">
    <p:spTree>
      <p:nvGrpSpPr>
        <p:cNvPr id="1" name=""/>
        <p:cNvGrpSpPr/>
        <p:nvPr/>
      </p:nvGrpSpPr>
      <p:grpSpPr>
        <a:xfrm>
          <a:off x="0" y="0"/>
          <a:ext cx="0" cy="0"/>
        </a:xfrm>
      </p:grpSpPr>
      <p:sp>
        <p:nvSpPr>
          <p:cNvPr id="2" name="Title 1"/>
          <p:cNvSpPr>
            <a:spLocks noGrp="1"/>
          </p:cNvSpPr>
          <p:nvPr>
            <p:ph type="title"/>
          </p:nvPr>
        </p:nvSpPr>
        <p:spPr>
          <a:xfrm>
            <a:off x="629841" y="773394"/>
            <a:ext cx="2949178" cy="1600200"/>
          </a:xfrm>
        </p:spPr>
        <p:txBody>
          <a:bodyPr anchor="t"/>
          <a:lstStyle>
            <a:lvl1pPr>
              <a:defRPr sz="320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3887391" y="6573"/>
            <a:ext cx="5256609" cy="4078224"/>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887391" y="4238714"/>
            <a:ext cx="5044633" cy="1777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51733312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Bio Layout">
    <p:spTree>
      <p:nvGrpSpPr>
        <p:cNvPr id="1" name=""/>
        <p:cNvGrpSpPr/>
        <p:nvPr/>
      </p:nvGrpSpPr>
      <p:grpSpPr>
        <a:xfrm>
          <a:off x="0" y="0"/>
          <a:ext cx="0" cy="0"/>
        </a:xfrm>
      </p:grpSpPr>
      <p:sp>
        <p:nvSpPr>
          <p:cNvPr id="2" name="Title 1"/>
          <p:cNvSpPr>
            <a:spLocks noGrp="1"/>
          </p:cNvSpPr>
          <p:nvPr>
            <p:ph type="title" hasCustomPrompt="1"/>
          </p:nvPr>
        </p:nvSpPr>
        <p:spPr>
          <a:xfrm>
            <a:off x="629840" y="457200"/>
            <a:ext cx="8302183" cy="768096"/>
          </a:xfrm>
        </p:spPr>
        <p:txBody>
          <a:bodyPr anchor="t"/>
          <a:lstStyle>
            <a:lvl1pPr>
              <a:defRPr sz="3200"/>
            </a:lvl1pPr>
          </a:lstStyle>
          <a:p>
            <a:r>
              <a:rPr lang="en-US" smtClean="0"/>
              <a:t>Meet Our Team</a:t>
            </a:r>
            <a:endParaRPr lang="en-US"/>
          </a:p>
        </p:txBody>
      </p:sp>
      <p:sp>
        <p:nvSpPr>
          <p:cNvPr id="3" name="Picture Placeholder 2"/>
          <p:cNvSpPr>
            <a:spLocks noGrp="1"/>
          </p:cNvSpPr>
          <p:nvPr>
            <p:ph type="pic" idx="1"/>
          </p:nvPr>
        </p:nvSpPr>
        <p:spPr>
          <a:xfrm>
            <a:off x="629840" y="1497618"/>
            <a:ext cx="1591056" cy="1591056"/>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67892" y="1497618"/>
            <a:ext cx="6094097" cy="43733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
        <p:nvSpPr>
          <p:cNvPr id="6" name="Text Placeholder 7"/>
          <p:cNvSpPr>
            <a:spLocks noGrp="1"/>
          </p:cNvSpPr>
          <p:nvPr>
            <p:ph type="body" sz="quarter" idx="13" hasCustomPrompt="1"/>
          </p:nvPr>
        </p:nvSpPr>
        <p:spPr>
          <a:xfrm>
            <a:off x="628650" y="3218343"/>
            <a:ext cx="1587500" cy="344571"/>
          </a:xfrm>
        </p:spPr>
        <p:txBody>
          <a:bodyPr>
            <a:normAutofit/>
          </a:bodyPr>
          <a:lstStyle>
            <a:lvl1pPr marL="0" indent="0" algn="ctr">
              <a:buFontTx/>
              <a:buNone/>
              <a:defRPr sz="1400" b="1"/>
            </a:lvl1pPr>
          </a:lstStyle>
          <a:p>
            <a:pPr lvl="0"/>
            <a:r>
              <a:rPr lang="en-US" smtClean="0"/>
              <a:t>Name Here</a:t>
            </a:r>
          </a:p>
        </p:txBody>
      </p:sp>
      <p:cxnSp>
        <p:nvCxnSpPr>
          <p:cNvPr id="8" name="Straight Connector 7"/>
          <p:cNvCxnSpPr/>
          <p:nvPr userDrawn="1"/>
        </p:nvCxnSpPr>
        <p:spPr>
          <a:xfrm>
            <a:off x="628650" y="3683230"/>
            <a:ext cx="1587500" cy="0"/>
          </a:xfrm>
          <a:prstGeom prst="line">
            <a:avLst/>
          </a:prstGeom>
          <a:ln w="12700">
            <a:solidFill>
              <a:srgbClr val="19A3DD"/>
            </a:solidFill>
          </a:ln>
        </p:spPr>
        <p:style>
          <a:lnRef idx="1">
            <a:schemeClr val="accent1"/>
          </a:lnRef>
          <a:fillRef idx="0">
            <a:schemeClr val="accent1"/>
          </a:fillRef>
          <a:effectRef idx="0">
            <a:schemeClr val="accent1"/>
          </a:effectRef>
          <a:fontRef idx="minor">
            <a:schemeClr val="tx1"/>
          </a:fontRef>
        </p:style>
      </p:cxnSp>
      <p:sp>
        <p:nvSpPr>
          <p:cNvPr id="9" name="Text Placeholder 11"/>
          <p:cNvSpPr>
            <a:spLocks noGrp="1"/>
          </p:cNvSpPr>
          <p:nvPr>
            <p:ph type="body" sz="quarter" idx="14" hasCustomPrompt="1"/>
          </p:nvPr>
        </p:nvSpPr>
        <p:spPr>
          <a:xfrm>
            <a:off x="628650" y="3835881"/>
            <a:ext cx="1587500" cy="1266825"/>
          </a:xfrm>
        </p:spPr>
        <p:txBody>
          <a:bodyPr>
            <a:normAutofit/>
          </a:bodyPr>
          <a:lstStyle>
            <a:lvl1pPr marL="0" indent="0" algn="ctr">
              <a:buFontTx/>
              <a:buNone/>
              <a:defRPr sz="1200">
                <a:solidFill>
                  <a:schemeClr val="bg2">
                    <a:lumMod val="50000"/>
                  </a:schemeClr>
                </a:solidFill>
              </a:defRPr>
            </a:lvl1pPr>
          </a:lstStyle>
          <a:p>
            <a:pPr lvl="0"/>
            <a:r>
              <a:rPr lang="en-US" smtClean="0"/>
              <a:t>Contact Info Here</a:t>
            </a:r>
          </a:p>
        </p:txBody>
      </p:sp>
      <p:cxnSp>
        <p:nvCxnSpPr>
          <p:cNvPr id="10" name="Straight Connector 9"/>
          <p:cNvCxnSpPr/>
          <p:nvPr userDrawn="1"/>
        </p:nvCxnSpPr>
        <p:spPr>
          <a:xfrm flipH="1">
            <a:off x="2505666" y="1476857"/>
            <a:ext cx="0" cy="378618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06932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Office Layout">
    <p:spTree>
      <p:nvGrpSpPr>
        <p:cNvPr id="1" name=""/>
        <p:cNvGrpSpPr/>
        <p:nvPr/>
      </p:nvGrpSpPr>
      <p:grpSpPr>
        <a:xfrm>
          <a:off x="0" y="0"/>
          <a:ext cx="0" cy="0"/>
        </a:xfrm>
      </p:grpSpPr>
      <p:sp>
        <p:nvSpPr>
          <p:cNvPr id="7" name="Picture Placeholder 5"/>
          <p:cNvSpPr>
            <a:spLocks noGrp="1"/>
          </p:cNvSpPr>
          <p:nvPr>
            <p:ph type="pic" sz="quarter" idx="13" hasCustomPrompt="1"/>
          </p:nvPr>
        </p:nvSpPr>
        <p:spPr>
          <a:xfrm>
            <a:off x="1" y="0"/>
            <a:ext cx="9144000" cy="1517904"/>
          </a:xfrm>
        </p:spPr>
        <p:txBody>
          <a:bodyPr anchor="ctr" anchorCtr="0"/>
          <a:lstStyle>
            <a:lvl1pPr marL="0" indent="0" algn="ctr">
              <a:buFontTx/>
              <a:buNone/>
              <a:defRPr/>
            </a:lvl1pPr>
          </a:lstStyle>
          <a:p>
            <a:r>
              <a:rPr lang="en-US" smtClean="0"/>
              <a:t>Photo</a:t>
            </a:r>
            <a:endParaRPr lang="en-US"/>
          </a:p>
        </p:txBody>
      </p:sp>
      <p:sp>
        <p:nvSpPr>
          <p:cNvPr id="2" name="Title 1"/>
          <p:cNvSpPr>
            <a:spLocks noGrp="1"/>
          </p:cNvSpPr>
          <p:nvPr>
            <p:ph type="title" hasCustomPrompt="1"/>
          </p:nvPr>
        </p:nvSpPr>
        <p:spPr>
          <a:xfrm>
            <a:off x="619866" y="1677422"/>
            <a:ext cx="3251984" cy="779463"/>
          </a:xfrm>
        </p:spPr>
        <p:txBody>
          <a:bodyPr anchor="t">
            <a:normAutofit/>
          </a:bodyPr>
          <a:lstStyle>
            <a:lvl1pPr>
              <a:defRPr sz="2250"/>
            </a:lvl1pPr>
          </a:lstStyle>
          <a:p>
            <a:r>
              <a:rPr lang="en-US" smtClean="0"/>
              <a:t>Office</a:t>
            </a:r>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t>‹#›</a:t>
            </a:fld>
            <a:endParaRPr lang="en-US"/>
          </a:p>
        </p:txBody>
      </p:sp>
      <p:pic>
        <p:nvPicPr>
          <p:cNvPr id="8" name="Picture 7"/>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
        <p:nvSpPr>
          <p:cNvPr id="10" name="Text Placeholder 9"/>
          <p:cNvSpPr>
            <a:spLocks noGrp="1"/>
          </p:cNvSpPr>
          <p:nvPr>
            <p:ph type="body" sz="quarter" idx="15" hasCustomPrompt="1"/>
          </p:nvPr>
        </p:nvSpPr>
        <p:spPr>
          <a:xfrm>
            <a:off x="615066" y="2518339"/>
            <a:ext cx="3256179" cy="1156353"/>
          </a:xfrm>
        </p:spPr>
        <p:txBody>
          <a:bodyPr>
            <a:noAutofit/>
          </a:bodyPr>
          <a:lstStyle>
            <a:lvl1pPr marL="0" indent="0">
              <a:buFontTx/>
              <a:buNone/>
              <a:defRPr sz="1130"/>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smtClean="0"/>
              <a:t>Address/Phone</a:t>
            </a:r>
          </a:p>
        </p:txBody>
      </p:sp>
      <p:sp>
        <p:nvSpPr>
          <p:cNvPr id="11" name="Text Placeholder 9"/>
          <p:cNvSpPr>
            <a:spLocks noGrp="1"/>
          </p:cNvSpPr>
          <p:nvPr>
            <p:ph type="body" sz="quarter" idx="16" hasCustomPrompt="1"/>
          </p:nvPr>
        </p:nvSpPr>
        <p:spPr>
          <a:xfrm>
            <a:off x="615066" y="4048039"/>
            <a:ext cx="3256179" cy="412869"/>
          </a:xfrm>
        </p:spPr>
        <p:txBody>
          <a:bodyPr>
            <a:noAutofit/>
          </a:bodyPr>
          <a:lstStyle>
            <a:lvl1pPr marL="0" indent="0">
              <a:buFontTx/>
              <a:buNone/>
              <a:defRPr sz="12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smtClean="0"/>
              <a:t>Title</a:t>
            </a:r>
          </a:p>
        </p:txBody>
      </p:sp>
      <p:sp>
        <p:nvSpPr>
          <p:cNvPr id="12" name="Text Placeholder 9"/>
          <p:cNvSpPr>
            <a:spLocks noGrp="1"/>
          </p:cNvSpPr>
          <p:nvPr>
            <p:ph type="body" sz="quarter" idx="17" hasCustomPrompt="1"/>
          </p:nvPr>
        </p:nvSpPr>
        <p:spPr>
          <a:xfrm>
            <a:off x="615066" y="4569332"/>
            <a:ext cx="3256179" cy="412869"/>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smtClean="0"/>
              <a:t>Name/Email</a:t>
            </a:r>
          </a:p>
        </p:txBody>
      </p:sp>
      <p:sp>
        <p:nvSpPr>
          <p:cNvPr id="13" name="Text Placeholder 9"/>
          <p:cNvSpPr>
            <a:spLocks noGrp="1"/>
          </p:cNvSpPr>
          <p:nvPr>
            <p:ph type="body" sz="quarter" idx="18" hasCustomPrompt="1"/>
          </p:nvPr>
        </p:nvSpPr>
        <p:spPr>
          <a:xfrm>
            <a:off x="615066" y="5218809"/>
            <a:ext cx="3256179" cy="412869"/>
          </a:xfrm>
        </p:spPr>
        <p:txBody>
          <a:bodyPr>
            <a:noAutofit/>
          </a:bodyPr>
          <a:lstStyle>
            <a:lvl1pPr marL="0" indent="0">
              <a:buFontTx/>
              <a:buNone/>
              <a:defRPr sz="12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smtClean="0"/>
              <a:t>Title</a:t>
            </a:r>
          </a:p>
        </p:txBody>
      </p:sp>
      <p:sp>
        <p:nvSpPr>
          <p:cNvPr id="14" name="Text Placeholder 9"/>
          <p:cNvSpPr>
            <a:spLocks noGrp="1"/>
          </p:cNvSpPr>
          <p:nvPr>
            <p:ph type="body" sz="quarter" idx="19" hasCustomPrompt="1"/>
          </p:nvPr>
        </p:nvSpPr>
        <p:spPr>
          <a:xfrm>
            <a:off x="615066" y="5740102"/>
            <a:ext cx="3256179" cy="412869"/>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smtClean="0"/>
              <a:t>Name/Email</a:t>
            </a:r>
          </a:p>
        </p:txBody>
      </p:sp>
      <p:sp>
        <p:nvSpPr>
          <p:cNvPr id="15" name="Text Placeholder 9"/>
          <p:cNvSpPr>
            <a:spLocks noGrp="1"/>
          </p:cNvSpPr>
          <p:nvPr>
            <p:ph type="body" sz="quarter" idx="20" hasCustomPrompt="1"/>
          </p:nvPr>
        </p:nvSpPr>
        <p:spPr>
          <a:xfrm>
            <a:off x="4280928" y="1663762"/>
            <a:ext cx="4461420" cy="412869"/>
          </a:xfrm>
        </p:spPr>
        <p:txBody>
          <a:bodyPr>
            <a:noAutofit/>
          </a:bodyPr>
          <a:lstStyle>
            <a:lvl1pPr marL="0" indent="0">
              <a:buFontTx/>
              <a:buNone/>
              <a:defRPr sz="12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smtClean="0"/>
              <a:t>Title</a:t>
            </a:r>
          </a:p>
        </p:txBody>
      </p:sp>
      <p:sp>
        <p:nvSpPr>
          <p:cNvPr id="16" name="Text Placeholder 9"/>
          <p:cNvSpPr>
            <a:spLocks noGrp="1"/>
          </p:cNvSpPr>
          <p:nvPr>
            <p:ph type="body" sz="quarter" idx="21" hasCustomPrompt="1"/>
          </p:nvPr>
        </p:nvSpPr>
        <p:spPr>
          <a:xfrm>
            <a:off x="4280928" y="2185055"/>
            <a:ext cx="4461420" cy="3967916"/>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smtClean="0"/>
              <a:t>Click to add text</a:t>
            </a:r>
          </a:p>
        </p:txBody>
      </p:sp>
      <p:cxnSp>
        <p:nvCxnSpPr>
          <p:cNvPr id="17" name="Straight Connector 16"/>
          <p:cNvCxnSpPr/>
          <p:nvPr userDrawn="1"/>
        </p:nvCxnSpPr>
        <p:spPr>
          <a:xfrm>
            <a:off x="4071626" y="1937678"/>
            <a:ext cx="9525" cy="3989112"/>
          </a:xfrm>
          <a:prstGeom prst="line">
            <a:avLst/>
          </a:prstGeom>
          <a:ln>
            <a:solidFill>
              <a:srgbClr val="0027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92540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Three Item Infographic">
    <p:spTree>
      <p:nvGrpSpPr>
        <p:cNvPr id="1" name=""/>
        <p:cNvGrpSpPr/>
        <p:nvPr/>
      </p:nvGrpSpPr>
      <p:grpSpPr>
        <a:xfrm>
          <a:off x="0" y="0"/>
          <a:ext cx="0" cy="0"/>
        </a:xfrm>
      </p:grpSpPr>
      <p:sp>
        <p:nvSpPr>
          <p:cNvPr id="6" name="Rectangle 5"/>
          <p:cNvSpPr/>
          <p:nvPr userDrawn="1"/>
        </p:nvSpPr>
        <p:spPr>
          <a:xfrm>
            <a:off x="672571" y="1742188"/>
            <a:ext cx="2011680" cy="4050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65126"/>
            <a:ext cx="7886700" cy="777240"/>
          </a:xfrm>
        </p:spPr>
        <p:txBody>
          <a:bodyPr/>
          <a:lstStyle>
            <a:lvl1pPr>
              <a:defRPr/>
            </a:lvl1pPr>
          </a:lstStyle>
          <a:p>
            <a:r>
              <a:rPr lang="en-US" smtClean="0"/>
              <a:t>Slide Title</a:t>
            </a:r>
            <a:endParaRPr lang="en-US"/>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t>‹#›</a:t>
            </a:fld>
            <a:endParaRPr lang="en-US"/>
          </a:p>
        </p:txBody>
      </p:sp>
      <p:sp>
        <p:nvSpPr>
          <p:cNvPr id="5" name="Text Placeholder 4"/>
          <p:cNvSpPr>
            <a:spLocks noGrp="1"/>
          </p:cNvSpPr>
          <p:nvPr>
            <p:ph type="body" sz="quarter" idx="14" hasCustomPrompt="1"/>
          </p:nvPr>
        </p:nvSpPr>
        <p:spPr>
          <a:xfrm>
            <a:off x="672968" y="2079035"/>
            <a:ext cx="2011283" cy="606752"/>
          </a:xfrm>
          <a:noFill/>
        </p:spPr>
        <p:txBody>
          <a:bodyPr>
            <a:normAutofit/>
          </a:bodyPr>
          <a:lstStyle>
            <a:lvl1pPr marL="0" indent="0" algn="ctr">
              <a:buFontTx/>
              <a:buNone/>
              <a:defRPr sz="1600" b="1">
                <a:solidFill>
                  <a:schemeClr val="bg1"/>
                </a:solidFill>
              </a:defRPr>
            </a:lvl1pPr>
          </a:lstStyle>
          <a:p>
            <a:pPr lvl="0"/>
            <a:r>
              <a:rPr lang="en-US" smtClean="0"/>
              <a:t>Heading</a:t>
            </a:r>
          </a:p>
        </p:txBody>
      </p:sp>
      <p:pic>
        <p:nvPicPr>
          <p:cNvPr id="16" name="Picture 1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
        <p:nvSpPr>
          <p:cNvPr id="4" name="Content Placeholder 3"/>
          <p:cNvSpPr>
            <a:spLocks noGrp="1"/>
          </p:cNvSpPr>
          <p:nvPr>
            <p:ph sz="quarter" idx="20" hasCustomPrompt="1"/>
          </p:nvPr>
        </p:nvSpPr>
        <p:spPr>
          <a:xfrm>
            <a:off x="752031" y="3147126"/>
            <a:ext cx="1854438" cy="2333135"/>
          </a:xfrm>
        </p:spPr>
        <p:txBody>
          <a:bodyPr/>
          <a:lstStyle>
            <a:lvl1pPr marL="0" indent="0" algn="ctr">
              <a:buFontTx/>
              <a:buNone/>
              <a:defRPr>
                <a:solidFill>
                  <a:schemeClr val="bg1"/>
                </a:solidFill>
              </a:defRPr>
            </a:lvl1pPr>
          </a:lstStyle>
          <a:p>
            <a:pPr lvl="0"/>
            <a:r>
              <a:rPr lang="en-US" smtClean="0"/>
              <a:t>Click to add text</a:t>
            </a:r>
            <a:endParaRPr lang="en-US"/>
          </a:p>
        </p:txBody>
      </p:sp>
      <p:sp>
        <p:nvSpPr>
          <p:cNvPr id="17" name="Rectangle 16"/>
          <p:cNvSpPr/>
          <p:nvPr userDrawn="1"/>
        </p:nvSpPr>
        <p:spPr>
          <a:xfrm>
            <a:off x="3561049" y="1742188"/>
            <a:ext cx="2011680" cy="4050792"/>
          </a:xfrm>
          <a:prstGeom prst="rect">
            <a:avLst/>
          </a:prstGeom>
          <a:solidFill>
            <a:srgbClr val="3275B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 Placeholder 4"/>
          <p:cNvSpPr>
            <a:spLocks noGrp="1"/>
          </p:cNvSpPr>
          <p:nvPr>
            <p:ph type="body" sz="quarter" idx="21" hasCustomPrompt="1"/>
          </p:nvPr>
        </p:nvSpPr>
        <p:spPr>
          <a:xfrm>
            <a:off x="3561446" y="2079035"/>
            <a:ext cx="2011283" cy="606752"/>
          </a:xfrm>
          <a:noFill/>
        </p:spPr>
        <p:txBody>
          <a:bodyPr>
            <a:normAutofit/>
          </a:bodyPr>
          <a:lstStyle>
            <a:lvl1pPr marL="0" indent="0" algn="ctr">
              <a:buFontTx/>
              <a:buNone/>
              <a:defRPr sz="1600" b="1">
                <a:solidFill>
                  <a:schemeClr val="bg1"/>
                </a:solidFill>
              </a:defRPr>
            </a:lvl1pPr>
          </a:lstStyle>
          <a:p>
            <a:pPr lvl="0"/>
            <a:r>
              <a:rPr lang="en-US" smtClean="0"/>
              <a:t>Heading</a:t>
            </a:r>
          </a:p>
        </p:txBody>
      </p:sp>
      <p:sp>
        <p:nvSpPr>
          <p:cNvPr id="19" name="Content Placeholder 3"/>
          <p:cNvSpPr>
            <a:spLocks noGrp="1"/>
          </p:cNvSpPr>
          <p:nvPr>
            <p:ph sz="quarter" idx="22" hasCustomPrompt="1"/>
          </p:nvPr>
        </p:nvSpPr>
        <p:spPr>
          <a:xfrm>
            <a:off x="3640509" y="3147126"/>
            <a:ext cx="1854438" cy="2333135"/>
          </a:xfrm>
        </p:spPr>
        <p:txBody>
          <a:bodyPr/>
          <a:lstStyle>
            <a:lvl1pPr marL="0" indent="0" algn="ctr">
              <a:buFontTx/>
              <a:buNone/>
              <a:defRPr>
                <a:solidFill>
                  <a:schemeClr val="bg1"/>
                </a:solidFill>
              </a:defRPr>
            </a:lvl1pPr>
          </a:lstStyle>
          <a:p>
            <a:pPr lvl="0"/>
            <a:r>
              <a:rPr lang="en-US" smtClean="0"/>
              <a:t>Click to add text</a:t>
            </a:r>
            <a:endParaRPr lang="en-US"/>
          </a:p>
        </p:txBody>
      </p:sp>
      <p:sp>
        <p:nvSpPr>
          <p:cNvPr id="20" name="Rectangle 19"/>
          <p:cNvSpPr/>
          <p:nvPr userDrawn="1"/>
        </p:nvSpPr>
        <p:spPr>
          <a:xfrm>
            <a:off x="6552474" y="1742188"/>
            <a:ext cx="2011680" cy="4050792"/>
          </a:xfrm>
          <a:prstGeom prst="rect">
            <a:avLst/>
          </a:prstGeom>
          <a:solidFill>
            <a:srgbClr val="4EA6D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Text Placeholder 4"/>
          <p:cNvSpPr>
            <a:spLocks noGrp="1"/>
          </p:cNvSpPr>
          <p:nvPr>
            <p:ph type="body" sz="quarter" idx="23" hasCustomPrompt="1"/>
          </p:nvPr>
        </p:nvSpPr>
        <p:spPr>
          <a:xfrm>
            <a:off x="6552474" y="2079035"/>
            <a:ext cx="2011283" cy="606752"/>
          </a:xfrm>
          <a:noFill/>
        </p:spPr>
        <p:txBody>
          <a:bodyPr>
            <a:normAutofit/>
          </a:bodyPr>
          <a:lstStyle>
            <a:lvl1pPr marL="0" indent="0" algn="ctr">
              <a:buFontTx/>
              <a:buNone/>
              <a:defRPr sz="1600" b="1">
                <a:solidFill>
                  <a:schemeClr val="bg1"/>
                </a:solidFill>
              </a:defRPr>
            </a:lvl1pPr>
          </a:lstStyle>
          <a:p>
            <a:pPr lvl="0"/>
            <a:r>
              <a:rPr lang="en-US" smtClean="0"/>
              <a:t>Heading</a:t>
            </a:r>
          </a:p>
        </p:txBody>
      </p:sp>
      <p:sp>
        <p:nvSpPr>
          <p:cNvPr id="22" name="Content Placeholder 3"/>
          <p:cNvSpPr>
            <a:spLocks noGrp="1"/>
          </p:cNvSpPr>
          <p:nvPr>
            <p:ph sz="quarter" idx="24" hasCustomPrompt="1"/>
          </p:nvPr>
        </p:nvSpPr>
        <p:spPr>
          <a:xfrm>
            <a:off x="6631537" y="3147126"/>
            <a:ext cx="1854438" cy="2333135"/>
          </a:xfrm>
        </p:spPr>
        <p:txBody>
          <a:bodyPr/>
          <a:lstStyle>
            <a:lvl1pPr marL="0" indent="0" algn="ctr">
              <a:buFontTx/>
              <a:buNone/>
              <a:defRPr>
                <a:solidFill>
                  <a:schemeClr val="bg1"/>
                </a:solidFill>
              </a:defRPr>
            </a:lvl1pPr>
          </a:lstStyle>
          <a:p>
            <a:pPr lvl="0"/>
            <a:r>
              <a:rPr lang="en-US" smtClean="0"/>
              <a:t>Click to add text</a:t>
            </a:r>
            <a:endParaRPr lang="en-US"/>
          </a:p>
        </p:txBody>
      </p:sp>
    </p:spTree>
    <p:extLst>
      <p:ext uri="{BB962C8B-B14F-4D97-AF65-F5344CB8AC3E}">
        <p14:creationId xmlns:p14="http://schemas.microsoft.com/office/powerpoint/2010/main" val="414977565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Four Item Infographic">
    <p:spTree>
      <p:nvGrpSpPr>
        <p:cNvPr id="1" name=""/>
        <p:cNvGrpSpPr/>
        <p:nvPr/>
      </p:nvGrpSpPr>
      <p:grpSpPr>
        <a:xfrm>
          <a:off x="0" y="0"/>
          <a:ext cx="0" cy="0"/>
        </a:xfrm>
      </p:grpSpPr>
      <p:sp>
        <p:nvSpPr>
          <p:cNvPr id="6" name="Rectangle 5"/>
          <p:cNvSpPr/>
          <p:nvPr userDrawn="1"/>
        </p:nvSpPr>
        <p:spPr>
          <a:xfrm>
            <a:off x="615065" y="1742188"/>
            <a:ext cx="1693173" cy="4050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65126"/>
            <a:ext cx="7886700" cy="777240"/>
          </a:xfrm>
        </p:spPr>
        <p:txBody>
          <a:bodyPr/>
          <a:lstStyle>
            <a:lvl1pPr>
              <a:defRPr/>
            </a:lvl1pPr>
          </a:lstStyle>
          <a:p>
            <a:r>
              <a:rPr lang="en-US" smtClean="0"/>
              <a:t>Slide Title</a:t>
            </a:r>
            <a:endParaRPr lang="en-US"/>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t>‹#›</a:t>
            </a:fld>
            <a:endParaRPr lang="en-US"/>
          </a:p>
        </p:txBody>
      </p:sp>
      <p:sp>
        <p:nvSpPr>
          <p:cNvPr id="5" name="Text Placeholder 4"/>
          <p:cNvSpPr>
            <a:spLocks noGrp="1"/>
          </p:cNvSpPr>
          <p:nvPr>
            <p:ph type="body" sz="quarter" idx="14" hasCustomPrompt="1"/>
          </p:nvPr>
        </p:nvSpPr>
        <p:spPr>
          <a:xfrm>
            <a:off x="615400" y="2079035"/>
            <a:ext cx="1692839" cy="606752"/>
          </a:xfrm>
          <a:noFill/>
        </p:spPr>
        <p:txBody>
          <a:bodyPr>
            <a:normAutofit/>
          </a:bodyPr>
          <a:lstStyle>
            <a:lvl1pPr marL="0" indent="0" algn="ctr">
              <a:buFontTx/>
              <a:buNone/>
              <a:defRPr sz="1600" b="1">
                <a:solidFill>
                  <a:schemeClr val="bg1"/>
                </a:solidFill>
              </a:defRPr>
            </a:lvl1pPr>
          </a:lstStyle>
          <a:p>
            <a:pPr lvl="0"/>
            <a:r>
              <a:rPr lang="en-US" smtClean="0"/>
              <a:t>Heading</a:t>
            </a:r>
          </a:p>
        </p:txBody>
      </p:sp>
      <p:pic>
        <p:nvPicPr>
          <p:cNvPr id="16" name="Picture 1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
        <p:nvSpPr>
          <p:cNvPr id="4" name="Content Placeholder 3"/>
          <p:cNvSpPr>
            <a:spLocks noGrp="1"/>
          </p:cNvSpPr>
          <p:nvPr>
            <p:ph sz="quarter" idx="20" hasCustomPrompt="1"/>
          </p:nvPr>
        </p:nvSpPr>
        <p:spPr>
          <a:xfrm>
            <a:off x="669629" y="3147126"/>
            <a:ext cx="1560827" cy="2333135"/>
          </a:xfrm>
        </p:spPr>
        <p:txBody>
          <a:bodyPr/>
          <a:lstStyle>
            <a:lvl1pPr marL="0" indent="0" algn="ctr">
              <a:buFontTx/>
              <a:buNone/>
              <a:defRPr>
                <a:solidFill>
                  <a:schemeClr val="bg1"/>
                </a:solidFill>
              </a:defRPr>
            </a:lvl1pPr>
          </a:lstStyle>
          <a:p>
            <a:pPr lvl="0"/>
            <a:r>
              <a:rPr lang="en-US" smtClean="0"/>
              <a:t>Click to add text</a:t>
            </a:r>
            <a:endParaRPr lang="en-US"/>
          </a:p>
        </p:txBody>
      </p:sp>
      <p:sp>
        <p:nvSpPr>
          <p:cNvPr id="17" name="Rectangle 16"/>
          <p:cNvSpPr/>
          <p:nvPr userDrawn="1"/>
        </p:nvSpPr>
        <p:spPr>
          <a:xfrm>
            <a:off x="2793961" y="1742188"/>
            <a:ext cx="1693173" cy="4050792"/>
          </a:xfrm>
          <a:prstGeom prst="rect">
            <a:avLst/>
          </a:prstGeom>
          <a:solidFill>
            <a:srgbClr val="8E9FA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 Placeholder 4"/>
          <p:cNvSpPr>
            <a:spLocks noGrp="1"/>
          </p:cNvSpPr>
          <p:nvPr>
            <p:ph type="body" sz="quarter" idx="21" hasCustomPrompt="1"/>
          </p:nvPr>
        </p:nvSpPr>
        <p:spPr>
          <a:xfrm>
            <a:off x="2794296" y="2079035"/>
            <a:ext cx="1692839" cy="606752"/>
          </a:xfrm>
          <a:noFill/>
        </p:spPr>
        <p:txBody>
          <a:bodyPr>
            <a:normAutofit/>
          </a:bodyPr>
          <a:lstStyle>
            <a:lvl1pPr marL="0" indent="0" algn="ctr">
              <a:buFontTx/>
              <a:buNone/>
              <a:defRPr sz="1600" b="1">
                <a:solidFill>
                  <a:schemeClr val="bg1"/>
                </a:solidFill>
              </a:defRPr>
            </a:lvl1pPr>
          </a:lstStyle>
          <a:p>
            <a:pPr lvl="0"/>
            <a:r>
              <a:rPr lang="en-US" smtClean="0"/>
              <a:t>Heading</a:t>
            </a:r>
          </a:p>
        </p:txBody>
      </p:sp>
      <p:sp>
        <p:nvSpPr>
          <p:cNvPr id="19" name="Content Placeholder 3"/>
          <p:cNvSpPr>
            <a:spLocks noGrp="1"/>
          </p:cNvSpPr>
          <p:nvPr>
            <p:ph sz="quarter" idx="22" hasCustomPrompt="1"/>
          </p:nvPr>
        </p:nvSpPr>
        <p:spPr>
          <a:xfrm>
            <a:off x="2848525" y="3147126"/>
            <a:ext cx="1560827" cy="2333135"/>
          </a:xfrm>
        </p:spPr>
        <p:txBody>
          <a:bodyPr/>
          <a:lstStyle>
            <a:lvl1pPr marL="0" indent="0" algn="ctr">
              <a:buFontTx/>
              <a:buNone/>
              <a:defRPr>
                <a:solidFill>
                  <a:schemeClr val="bg1"/>
                </a:solidFill>
              </a:defRPr>
            </a:lvl1pPr>
          </a:lstStyle>
          <a:p>
            <a:pPr lvl="0"/>
            <a:r>
              <a:rPr lang="en-US" smtClean="0"/>
              <a:t>Click to add text</a:t>
            </a:r>
            <a:endParaRPr lang="en-US"/>
          </a:p>
        </p:txBody>
      </p:sp>
      <p:sp>
        <p:nvSpPr>
          <p:cNvPr id="20" name="Rectangle 19"/>
          <p:cNvSpPr/>
          <p:nvPr userDrawn="1"/>
        </p:nvSpPr>
        <p:spPr>
          <a:xfrm>
            <a:off x="4972857" y="1742188"/>
            <a:ext cx="1693173" cy="4050792"/>
          </a:xfrm>
          <a:prstGeom prst="rect">
            <a:avLst/>
          </a:prstGeom>
          <a:solidFill>
            <a:srgbClr val="A4D1E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Text Placeholder 4"/>
          <p:cNvSpPr>
            <a:spLocks noGrp="1"/>
          </p:cNvSpPr>
          <p:nvPr>
            <p:ph type="body" sz="quarter" idx="23" hasCustomPrompt="1"/>
          </p:nvPr>
        </p:nvSpPr>
        <p:spPr>
          <a:xfrm>
            <a:off x="4972795" y="2079035"/>
            <a:ext cx="1692839" cy="606752"/>
          </a:xfrm>
          <a:noFill/>
        </p:spPr>
        <p:txBody>
          <a:bodyPr>
            <a:normAutofit/>
          </a:bodyPr>
          <a:lstStyle>
            <a:lvl1pPr marL="0" indent="0" algn="ctr">
              <a:buFontTx/>
              <a:buNone/>
              <a:defRPr sz="1600" b="1">
                <a:solidFill>
                  <a:schemeClr val="bg1"/>
                </a:solidFill>
              </a:defRPr>
            </a:lvl1pPr>
          </a:lstStyle>
          <a:p>
            <a:pPr lvl="0"/>
            <a:r>
              <a:rPr lang="en-US" smtClean="0"/>
              <a:t>Heading</a:t>
            </a:r>
          </a:p>
        </p:txBody>
      </p:sp>
      <p:sp>
        <p:nvSpPr>
          <p:cNvPr id="22" name="Content Placeholder 3"/>
          <p:cNvSpPr>
            <a:spLocks noGrp="1"/>
          </p:cNvSpPr>
          <p:nvPr>
            <p:ph sz="quarter" idx="24" hasCustomPrompt="1"/>
          </p:nvPr>
        </p:nvSpPr>
        <p:spPr>
          <a:xfrm>
            <a:off x="5027024" y="3147126"/>
            <a:ext cx="1560827" cy="2333135"/>
          </a:xfrm>
        </p:spPr>
        <p:txBody>
          <a:bodyPr/>
          <a:lstStyle>
            <a:lvl1pPr marL="0" indent="0" algn="ctr">
              <a:buFontTx/>
              <a:buNone/>
              <a:defRPr>
                <a:solidFill>
                  <a:schemeClr val="bg1"/>
                </a:solidFill>
              </a:defRPr>
            </a:lvl1pPr>
          </a:lstStyle>
          <a:p>
            <a:pPr lvl="0"/>
            <a:r>
              <a:rPr lang="en-US" smtClean="0"/>
              <a:t>Click to add text</a:t>
            </a:r>
            <a:endParaRPr lang="en-US"/>
          </a:p>
        </p:txBody>
      </p:sp>
      <p:sp>
        <p:nvSpPr>
          <p:cNvPr id="14" name="Rectangle 13"/>
          <p:cNvSpPr/>
          <p:nvPr userDrawn="1"/>
        </p:nvSpPr>
        <p:spPr>
          <a:xfrm>
            <a:off x="7032393" y="1742188"/>
            <a:ext cx="1693173" cy="4050792"/>
          </a:xfrm>
          <a:prstGeom prst="rect">
            <a:avLst/>
          </a:prstGeom>
          <a:solidFill>
            <a:srgbClr val="80ABD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Text Placeholder 4"/>
          <p:cNvSpPr>
            <a:spLocks noGrp="1"/>
          </p:cNvSpPr>
          <p:nvPr>
            <p:ph type="body" sz="quarter" idx="25" hasCustomPrompt="1"/>
          </p:nvPr>
        </p:nvSpPr>
        <p:spPr>
          <a:xfrm>
            <a:off x="7032331" y="2079035"/>
            <a:ext cx="1692839" cy="606752"/>
          </a:xfrm>
          <a:noFill/>
        </p:spPr>
        <p:txBody>
          <a:bodyPr>
            <a:normAutofit/>
          </a:bodyPr>
          <a:lstStyle>
            <a:lvl1pPr marL="0" indent="0" algn="ctr">
              <a:buFontTx/>
              <a:buNone/>
              <a:defRPr sz="1600" b="1">
                <a:solidFill>
                  <a:schemeClr val="bg1"/>
                </a:solidFill>
              </a:defRPr>
            </a:lvl1pPr>
          </a:lstStyle>
          <a:p>
            <a:pPr lvl="0"/>
            <a:r>
              <a:rPr lang="en-US" smtClean="0"/>
              <a:t>Heading</a:t>
            </a:r>
          </a:p>
        </p:txBody>
      </p:sp>
      <p:sp>
        <p:nvSpPr>
          <p:cNvPr id="23" name="Content Placeholder 3"/>
          <p:cNvSpPr>
            <a:spLocks noGrp="1"/>
          </p:cNvSpPr>
          <p:nvPr>
            <p:ph sz="quarter" idx="26" hasCustomPrompt="1"/>
          </p:nvPr>
        </p:nvSpPr>
        <p:spPr>
          <a:xfrm>
            <a:off x="7086560" y="3147126"/>
            <a:ext cx="1560827" cy="2333135"/>
          </a:xfrm>
        </p:spPr>
        <p:txBody>
          <a:bodyPr/>
          <a:lstStyle>
            <a:lvl1pPr marL="0" indent="0" algn="ctr">
              <a:buFontTx/>
              <a:buNone/>
              <a:defRPr>
                <a:solidFill>
                  <a:schemeClr val="bg1"/>
                </a:solidFill>
              </a:defRPr>
            </a:lvl1pPr>
          </a:lstStyle>
          <a:p>
            <a:pPr lvl="0"/>
            <a:r>
              <a:rPr lang="en-US" smtClean="0"/>
              <a:t>Click to add text</a:t>
            </a:r>
            <a:endParaRPr lang="en-US"/>
          </a:p>
        </p:txBody>
      </p:sp>
    </p:spTree>
    <p:extLst>
      <p:ext uri="{BB962C8B-B14F-4D97-AF65-F5344CB8AC3E}">
        <p14:creationId xmlns:p14="http://schemas.microsoft.com/office/powerpoint/2010/main" val="423343510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Three Item Horizontal Infographic">
    <p:spTree>
      <p:nvGrpSpPr>
        <p:cNvPr id="1" name=""/>
        <p:cNvGrpSpPr/>
        <p:nvPr/>
      </p:nvGrpSpPr>
      <p:grpSpPr>
        <a:xfrm>
          <a:off x="0" y="0"/>
          <a:ext cx="0" cy="0"/>
        </a:xfrm>
      </p:grpSpPr>
      <p:sp>
        <p:nvSpPr>
          <p:cNvPr id="2" name="Title 1"/>
          <p:cNvSpPr>
            <a:spLocks noGrp="1"/>
          </p:cNvSpPr>
          <p:nvPr>
            <p:ph type="title" hasCustomPrompt="1"/>
          </p:nvPr>
        </p:nvSpPr>
        <p:spPr>
          <a:xfrm>
            <a:off x="629841" y="365126"/>
            <a:ext cx="7886700" cy="777240"/>
          </a:xfrm>
        </p:spPr>
        <p:txBody>
          <a:bodyPr/>
          <a:lstStyle>
            <a:lvl1pPr>
              <a:defRPr/>
            </a:lvl1pPr>
          </a:lstStyle>
          <a:p>
            <a:r>
              <a:rPr lang="en-US" smtClean="0"/>
              <a:t>Slide Title</a:t>
            </a:r>
            <a:endParaRPr lang="en-US"/>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t>‹#›</a:t>
            </a:fld>
            <a:endParaRPr lang="en-US"/>
          </a:p>
        </p:txBody>
      </p:sp>
      <p:sp>
        <p:nvSpPr>
          <p:cNvPr id="5" name="Text Placeholder 4"/>
          <p:cNvSpPr>
            <a:spLocks noGrp="1"/>
          </p:cNvSpPr>
          <p:nvPr>
            <p:ph type="body" sz="quarter" idx="14" hasCustomPrompt="1"/>
          </p:nvPr>
        </p:nvSpPr>
        <p:spPr>
          <a:xfrm>
            <a:off x="615400" y="1640793"/>
            <a:ext cx="2896921" cy="4342544"/>
          </a:xfrm>
          <a:noFill/>
        </p:spPr>
        <p:txBody>
          <a:bodyPr>
            <a:normAutofit/>
          </a:bodyPr>
          <a:lstStyle>
            <a:lvl1pPr marL="0" indent="0" algn="l">
              <a:buFontTx/>
              <a:buNone/>
              <a:defRPr sz="1350" b="0">
                <a:solidFill>
                  <a:schemeClr val="tx1"/>
                </a:solidFill>
              </a:defRPr>
            </a:lvl1pPr>
          </a:lstStyle>
          <a:p>
            <a:pPr lvl="0"/>
            <a:r>
              <a:rPr lang="en-US" smtClean="0"/>
              <a:t>Edit Master Styles</a:t>
            </a:r>
          </a:p>
        </p:txBody>
      </p:sp>
      <p:pic>
        <p:nvPicPr>
          <p:cNvPr id="16" name="Picture 1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
        <p:nvSpPr>
          <p:cNvPr id="20" name="Rectangle 19"/>
          <p:cNvSpPr/>
          <p:nvPr userDrawn="1"/>
        </p:nvSpPr>
        <p:spPr>
          <a:xfrm>
            <a:off x="3700691" y="3127566"/>
            <a:ext cx="4814659" cy="1243584"/>
          </a:xfrm>
          <a:prstGeom prst="rect">
            <a:avLst/>
          </a:prstGeom>
          <a:solidFill>
            <a:srgbClr val="A4D1E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Text Placeholder 4"/>
          <p:cNvSpPr>
            <a:spLocks noGrp="1"/>
          </p:cNvSpPr>
          <p:nvPr>
            <p:ph type="body" sz="quarter" idx="23" hasCustomPrompt="1"/>
          </p:nvPr>
        </p:nvSpPr>
        <p:spPr>
          <a:xfrm>
            <a:off x="3917203" y="3270225"/>
            <a:ext cx="4504626" cy="606752"/>
          </a:xfrm>
          <a:noFill/>
        </p:spPr>
        <p:txBody>
          <a:bodyPr>
            <a:normAutofit/>
          </a:bodyPr>
          <a:lstStyle>
            <a:lvl1pPr marL="0" indent="0" algn="l">
              <a:buFontTx/>
              <a:buNone/>
              <a:defRPr sz="1600" b="1">
                <a:solidFill>
                  <a:schemeClr val="bg1"/>
                </a:solidFill>
              </a:defRPr>
            </a:lvl1pPr>
          </a:lstStyle>
          <a:p>
            <a:pPr lvl="0"/>
            <a:r>
              <a:rPr lang="en-US" smtClean="0"/>
              <a:t>Click to add text</a:t>
            </a:r>
          </a:p>
        </p:txBody>
      </p:sp>
      <p:sp>
        <p:nvSpPr>
          <p:cNvPr id="14" name="Rectangle 13"/>
          <p:cNvSpPr/>
          <p:nvPr userDrawn="1"/>
        </p:nvSpPr>
        <p:spPr>
          <a:xfrm>
            <a:off x="3700691" y="1640793"/>
            <a:ext cx="4814659" cy="1243584"/>
          </a:xfrm>
          <a:prstGeom prst="rect">
            <a:avLst/>
          </a:prstGeom>
          <a:solidFill>
            <a:srgbClr val="80ABD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Text Placeholder 4"/>
          <p:cNvSpPr>
            <a:spLocks noGrp="1"/>
          </p:cNvSpPr>
          <p:nvPr>
            <p:ph type="body" sz="quarter" idx="25" hasCustomPrompt="1"/>
          </p:nvPr>
        </p:nvSpPr>
        <p:spPr>
          <a:xfrm>
            <a:off x="3900488" y="1755450"/>
            <a:ext cx="4521341" cy="606752"/>
          </a:xfrm>
          <a:noFill/>
        </p:spPr>
        <p:txBody>
          <a:bodyPr>
            <a:normAutofit/>
          </a:bodyPr>
          <a:lstStyle>
            <a:lvl1pPr marL="0" indent="0" algn="l">
              <a:buFontTx/>
              <a:buNone/>
              <a:defRPr sz="1600" b="1">
                <a:solidFill>
                  <a:schemeClr val="bg1"/>
                </a:solidFill>
              </a:defRPr>
            </a:lvl1pPr>
          </a:lstStyle>
          <a:p>
            <a:pPr lvl="0"/>
            <a:r>
              <a:rPr lang="en-US" smtClean="0"/>
              <a:t>Click to add text</a:t>
            </a:r>
          </a:p>
        </p:txBody>
      </p:sp>
      <p:sp>
        <p:nvSpPr>
          <p:cNvPr id="24" name="Rectangle 23"/>
          <p:cNvSpPr/>
          <p:nvPr userDrawn="1"/>
        </p:nvSpPr>
        <p:spPr>
          <a:xfrm rot="5400000">
            <a:off x="5488435" y="2956421"/>
            <a:ext cx="1239171" cy="4814659"/>
          </a:xfrm>
          <a:prstGeom prst="rect">
            <a:avLst/>
          </a:prstGeom>
          <a:solidFill>
            <a:srgbClr val="285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 Placeholder 2"/>
          <p:cNvSpPr>
            <a:spLocks noGrp="1"/>
          </p:cNvSpPr>
          <p:nvPr>
            <p:ph type="body" idx="13" hasCustomPrompt="1"/>
          </p:nvPr>
        </p:nvSpPr>
        <p:spPr>
          <a:xfrm>
            <a:off x="3900488" y="4895504"/>
            <a:ext cx="4521341" cy="481750"/>
          </a:xfrm>
        </p:spPr>
        <p:txBody>
          <a:bodyPr anchor="t">
            <a:noAutofit/>
          </a:bodyPr>
          <a:lstStyle>
            <a:lvl1pPr marL="0" indent="0" algn="l">
              <a:lnSpc>
                <a:spcPts val="1800"/>
              </a:lnSpc>
              <a:spcAft>
                <a:spcPct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add text</a:t>
            </a:r>
          </a:p>
        </p:txBody>
      </p:sp>
    </p:spTree>
    <p:extLst>
      <p:ext uri="{BB962C8B-B14F-4D97-AF65-F5344CB8AC3E}">
        <p14:creationId xmlns:p14="http://schemas.microsoft.com/office/powerpoint/2010/main" val="199836580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obj" preserve="1">
  <p:cSld name="Single Colum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Add source or notes here</a:t>
            </a:r>
            <a:endParaRPr lang="en-US"/>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321172655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Four Item Horizontal Infographic">
    <p:spTree>
      <p:nvGrpSpPr>
        <p:cNvPr id="1" name=""/>
        <p:cNvGrpSpPr/>
        <p:nvPr/>
      </p:nvGrpSpPr>
      <p:grpSpPr>
        <a:xfrm>
          <a:off x="0" y="0"/>
          <a:ext cx="0" cy="0"/>
        </a:xfrm>
      </p:grpSpPr>
      <p:sp>
        <p:nvSpPr>
          <p:cNvPr id="2" name="Title 1"/>
          <p:cNvSpPr>
            <a:spLocks noGrp="1"/>
          </p:cNvSpPr>
          <p:nvPr>
            <p:ph type="title" hasCustomPrompt="1"/>
          </p:nvPr>
        </p:nvSpPr>
        <p:spPr>
          <a:xfrm>
            <a:off x="629841" y="365126"/>
            <a:ext cx="7886700" cy="777240"/>
          </a:xfrm>
        </p:spPr>
        <p:txBody>
          <a:bodyPr/>
          <a:lstStyle>
            <a:lvl1pPr>
              <a:defRPr/>
            </a:lvl1pPr>
          </a:lstStyle>
          <a:p>
            <a:r>
              <a:rPr lang="en-US" smtClean="0"/>
              <a:t>Slide Title</a:t>
            </a:r>
            <a:endParaRPr lang="en-US"/>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t>‹#›</a:t>
            </a:fld>
            <a:endParaRPr lang="en-US"/>
          </a:p>
        </p:txBody>
      </p:sp>
      <p:sp>
        <p:nvSpPr>
          <p:cNvPr id="5" name="Text Placeholder 4"/>
          <p:cNvSpPr>
            <a:spLocks noGrp="1"/>
          </p:cNvSpPr>
          <p:nvPr>
            <p:ph type="body" sz="quarter" idx="14" hasCustomPrompt="1"/>
          </p:nvPr>
        </p:nvSpPr>
        <p:spPr>
          <a:xfrm>
            <a:off x="615400" y="1640793"/>
            <a:ext cx="2896921" cy="4342544"/>
          </a:xfrm>
          <a:noFill/>
        </p:spPr>
        <p:txBody>
          <a:bodyPr>
            <a:normAutofit/>
          </a:bodyPr>
          <a:lstStyle>
            <a:lvl1pPr marL="0" indent="0" algn="l">
              <a:buFontTx/>
              <a:buNone/>
              <a:defRPr sz="1350" b="0">
                <a:solidFill>
                  <a:schemeClr val="tx1"/>
                </a:solidFill>
              </a:defRPr>
            </a:lvl1pPr>
          </a:lstStyle>
          <a:p>
            <a:pPr lvl="0"/>
            <a:r>
              <a:rPr lang="en-US" smtClean="0"/>
              <a:t>Edit Master Styles</a:t>
            </a:r>
          </a:p>
        </p:txBody>
      </p:sp>
      <p:pic>
        <p:nvPicPr>
          <p:cNvPr id="16" name="Picture 1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
        <p:nvSpPr>
          <p:cNvPr id="12" name="Rectangle 11"/>
          <p:cNvSpPr/>
          <p:nvPr userDrawn="1"/>
        </p:nvSpPr>
        <p:spPr>
          <a:xfrm rot="5400000">
            <a:off x="5728648" y="2694707"/>
            <a:ext cx="930344" cy="4824605"/>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rot="5400000">
            <a:off x="5733543" y="1648250"/>
            <a:ext cx="930344" cy="4824605"/>
          </a:xfrm>
          <a:prstGeom prst="rect">
            <a:avLst/>
          </a:prstGeom>
          <a:solidFill>
            <a:srgbClr val="A4D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userDrawn="1"/>
        </p:nvSpPr>
        <p:spPr>
          <a:xfrm rot="5400000">
            <a:off x="5733543" y="611072"/>
            <a:ext cx="930344" cy="4824605"/>
          </a:xfrm>
          <a:prstGeom prst="rect">
            <a:avLst/>
          </a:prstGeom>
          <a:solidFill>
            <a:srgbClr val="327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userDrawn="1"/>
        </p:nvSpPr>
        <p:spPr>
          <a:xfrm rot="5400000">
            <a:off x="5728571" y="-423285"/>
            <a:ext cx="930344" cy="4814663"/>
          </a:xfrm>
          <a:prstGeom prst="rect">
            <a:avLst/>
          </a:prstGeom>
          <a:solidFill>
            <a:srgbClr val="8E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 Placeholder 2"/>
          <p:cNvSpPr>
            <a:spLocks noGrp="1"/>
          </p:cNvSpPr>
          <p:nvPr>
            <p:ph type="body" idx="11" hasCustomPrompt="1"/>
          </p:nvPr>
        </p:nvSpPr>
        <p:spPr>
          <a:xfrm>
            <a:off x="3986209" y="1679059"/>
            <a:ext cx="4521341" cy="481750"/>
          </a:xfrm>
        </p:spPr>
        <p:txBody>
          <a:bodyPr anchor="t">
            <a:noAutofit/>
          </a:bodyPr>
          <a:lstStyle>
            <a:lvl1pPr marL="0" indent="0" algn="l">
              <a:lnSpc>
                <a:spcPts val="1800"/>
              </a:lnSpc>
              <a:spcAft>
                <a:spcPct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add text</a:t>
            </a:r>
          </a:p>
        </p:txBody>
      </p:sp>
      <p:sp>
        <p:nvSpPr>
          <p:cNvPr id="22" name="Text Placeholder 2"/>
          <p:cNvSpPr>
            <a:spLocks noGrp="1"/>
          </p:cNvSpPr>
          <p:nvPr>
            <p:ph type="body" idx="15" hasCustomPrompt="1"/>
          </p:nvPr>
        </p:nvSpPr>
        <p:spPr>
          <a:xfrm>
            <a:off x="3986209" y="2720123"/>
            <a:ext cx="4521341" cy="481750"/>
          </a:xfrm>
        </p:spPr>
        <p:txBody>
          <a:bodyPr anchor="t">
            <a:noAutofit/>
          </a:bodyPr>
          <a:lstStyle>
            <a:lvl1pPr marL="0" indent="0" algn="l">
              <a:lnSpc>
                <a:spcPts val="1800"/>
              </a:lnSpc>
              <a:spcAft>
                <a:spcPct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add text</a:t>
            </a:r>
          </a:p>
        </p:txBody>
      </p:sp>
      <p:sp>
        <p:nvSpPr>
          <p:cNvPr id="23" name="Text Placeholder 2"/>
          <p:cNvSpPr>
            <a:spLocks noGrp="1"/>
          </p:cNvSpPr>
          <p:nvPr>
            <p:ph type="body" idx="13" hasCustomPrompt="1"/>
          </p:nvPr>
        </p:nvSpPr>
        <p:spPr>
          <a:xfrm>
            <a:off x="3986209" y="3766580"/>
            <a:ext cx="4521341" cy="481750"/>
          </a:xfrm>
        </p:spPr>
        <p:txBody>
          <a:bodyPr anchor="t">
            <a:noAutofit/>
          </a:bodyPr>
          <a:lstStyle>
            <a:lvl1pPr marL="0" indent="0" algn="l">
              <a:lnSpc>
                <a:spcPts val="1800"/>
              </a:lnSpc>
              <a:spcAft>
                <a:spcPct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add text</a:t>
            </a:r>
          </a:p>
        </p:txBody>
      </p:sp>
      <p:sp>
        <p:nvSpPr>
          <p:cNvPr id="26" name="Text Placeholder 2"/>
          <p:cNvSpPr>
            <a:spLocks noGrp="1"/>
          </p:cNvSpPr>
          <p:nvPr>
            <p:ph type="body" idx="16" hasCustomPrompt="1"/>
          </p:nvPr>
        </p:nvSpPr>
        <p:spPr>
          <a:xfrm>
            <a:off x="3986209" y="4795566"/>
            <a:ext cx="4521341" cy="481750"/>
          </a:xfrm>
        </p:spPr>
        <p:txBody>
          <a:bodyPr anchor="t">
            <a:noAutofit/>
          </a:bodyPr>
          <a:lstStyle>
            <a:lvl1pPr marL="0" indent="0" algn="l">
              <a:lnSpc>
                <a:spcPts val="1800"/>
              </a:lnSpc>
              <a:spcAft>
                <a:spcPct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add text</a:t>
            </a:r>
          </a:p>
        </p:txBody>
      </p:sp>
    </p:spTree>
    <p:extLst>
      <p:ext uri="{BB962C8B-B14F-4D97-AF65-F5344CB8AC3E}">
        <p14:creationId xmlns:p14="http://schemas.microsoft.com/office/powerpoint/2010/main" val="132963974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1_Five Item Horizontal Infographic">
    <p:spTree>
      <p:nvGrpSpPr>
        <p:cNvPr id="1" name=""/>
        <p:cNvGrpSpPr/>
        <p:nvPr/>
      </p:nvGrpSpPr>
      <p:grpSpPr>
        <a:xfrm>
          <a:off x="0" y="0"/>
          <a:ext cx="0" cy="0"/>
        </a:xfrm>
      </p:grpSpPr>
      <p:sp>
        <p:nvSpPr>
          <p:cNvPr id="2" name="Title 1"/>
          <p:cNvSpPr>
            <a:spLocks noGrp="1"/>
          </p:cNvSpPr>
          <p:nvPr>
            <p:ph type="title" hasCustomPrompt="1"/>
          </p:nvPr>
        </p:nvSpPr>
        <p:spPr>
          <a:xfrm>
            <a:off x="629841" y="365126"/>
            <a:ext cx="7886700" cy="777240"/>
          </a:xfrm>
        </p:spPr>
        <p:txBody>
          <a:bodyPr/>
          <a:lstStyle>
            <a:lvl1pPr>
              <a:defRPr/>
            </a:lvl1pPr>
          </a:lstStyle>
          <a:p>
            <a:r>
              <a:rPr lang="en-US" smtClean="0"/>
              <a:t>Slide Title</a:t>
            </a:r>
            <a:endParaRPr lang="en-US"/>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t>‹#›</a:t>
            </a:fld>
            <a:endParaRPr lang="en-US"/>
          </a:p>
        </p:txBody>
      </p:sp>
      <p:sp>
        <p:nvSpPr>
          <p:cNvPr id="5" name="Text Placeholder 4"/>
          <p:cNvSpPr>
            <a:spLocks noGrp="1"/>
          </p:cNvSpPr>
          <p:nvPr>
            <p:ph type="body" sz="quarter" idx="14" hasCustomPrompt="1"/>
          </p:nvPr>
        </p:nvSpPr>
        <p:spPr>
          <a:xfrm>
            <a:off x="615400" y="1640793"/>
            <a:ext cx="2896921" cy="4342544"/>
          </a:xfrm>
          <a:noFill/>
        </p:spPr>
        <p:txBody>
          <a:bodyPr>
            <a:normAutofit/>
          </a:bodyPr>
          <a:lstStyle>
            <a:lvl1pPr marL="0" indent="0" algn="l">
              <a:buFontTx/>
              <a:buNone/>
              <a:defRPr sz="1350" b="0">
                <a:solidFill>
                  <a:schemeClr val="tx1"/>
                </a:solidFill>
              </a:defRPr>
            </a:lvl1pPr>
          </a:lstStyle>
          <a:p>
            <a:pPr lvl="0"/>
            <a:r>
              <a:rPr lang="en-US" smtClean="0"/>
              <a:t>Edit Master Styles</a:t>
            </a:r>
          </a:p>
        </p:txBody>
      </p:sp>
      <p:pic>
        <p:nvPicPr>
          <p:cNvPr id="16" name="Picture 1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
        <p:nvSpPr>
          <p:cNvPr id="14" name="Rectangle 13"/>
          <p:cNvSpPr/>
          <p:nvPr userDrawn="1"/>
        </p:nvSpPr>
        <p:spPr>
          <a:xfrm rot="5400000">
            <a:off x="5796572" y="3006541"/>
            <a:ext cx="794342" cy="4814660"/>
          </a:xfrm>
          <a:prstGeom prst="rect">
            <a:avLst/>
          </a:prstGeom>
          <a:solidFill>
            <a:srgbClr val="285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userDrawn="1"/>
        </p:nvSpPr>
        <p:spPr>
          <a:xfrm rot="5400000">
            <a:off x="5799098" y="2155781"/>
            <a:ext cx="794342" cy="4819712"/>
          </a:xfrm>
          <a:prstGeom prst="rect">
            <a:avLst/>
          </a:prstGeom>
          <a:solidFill>
            <a:srgbClr val="327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rot="5400000">
            <a:off x="5794125" y="1314992"/>
            <a:ext cx="794342" cy="4819556"/>
          </a:xfrm>
          <a:prstGeom prst="rect">
            <a:avLst/>
          </a:prstGeom>
          <a:solidFill>
            <a:srgbClr val="4EA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rot="5400000">
            <a:off x="5799098" y="464084"/>
            <a:ext cx="794342" cy="4829501"/>
          </a:xfrm>
          <a:prstGeom prst="rect">
            <a:avLst/>
          </a:prstGeom>
          <a:solidFill>
            <a:srgbClr val="8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userDrawn="1"/>
        </p:nvSpPr>
        <p:spPr>
          <a:xfrm rot="5400000">
            <a:off x="5794126" y="-371814"/>
            <a:ext cx="794342" cy="4819557"/>
          </a:xfrm>
          <a:prstGeom prst="rect">
            <a:avLst/>
          </a:prstGeom>
          <a:solidFill>
            <a:srgbClr val="8E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 Placeholder 2"/>
          <p:cNvSpPr>
            <a:spLocks noGrp="1"/>
          </p:cNvSpPr>
          <p:nvPr>
            <p:ph type="body" idx="11" hasCustomPrompt="1"/>
          </p:nvPr>
        </p:nvSpPr>
        <p:spPr>
          <a:xfrm>
            <a:off x="3986210" y="1786910"/>
            <a:ext cx="4521341" cy="481750"/>
          </a:xfrm>
        </p:spPr>
        <p:txBody>
          <a:bodyPr anchor="t">
            <a:noAutofit/>
          </a:bodyPr>
          <a:lstStyle>
            <a:lvl1pPr marL="0" indent="0" algn="l">
              <a:lnSpc>
                <a:spcPct val="100000"/>
              </a:lnSpc>
              <a:spcAft>
                <a:spcPct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add text</a:t>
            </a:r>
          </a:p>
        </p:txBody>
      </p:sp>
      <p:sp>
        <p:nvSpPr>
          <p:cNvPr id="27" name="Text Placeholder 2"/>
          <p:cNvSpPr>
            <a:spLocks noGrp="1"/>
          </p:cNvSpPr>
          <p:nvPr>
            <p:ph type="body" idx="15" hasCustomPrompt="1"/>
          </p:nvPr>
        </p:nvSpPr>
        <p:spPr>
          <a:xfrm>
            <a:off x="3986210" y="2637206"/>
            <a:ext cx="4521341" cy="481750"/>
          </a:xfrm>
        </p:spPr>
        <p:txBody>
          <a:bodyPr anchor="t">
            <a:noAutofit/>
          </a:bodyPr>
          <a:lstStyle>
            <a:lvl1pPr marL="0" indent="0" algn="l">
              <a:lnSpc>
                <a:spcPts val="1800"/>
              </a:lnSpc>
              <a:spcAft>
                <a:spcPct val="0"/>
              </a:spcAft>
              <a:buNone/>
              <a:defRPr lang="en-US" sz="1500" b="1" kern="120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ct val="0"/>
              </a:spcAft>
              <a:buClr>
                <a:srgbClr val="00A9E0"/>
              </a:buClr>
              <a:buFont typeface="Arial" panose="020b0604020202020204" pitchFamily="34" charset="0"/>
              <a:buNone/>
            </a:pPr>
            <a:r>
              <a:rPr lang="en-US" smtClean="0"/>
              <a:t>Click to add text</a:t>
            </a:r>
          </a:p>
        </p:txBody>
      </p:sp>
      <p:sp>
        <p:nvSpPr>
          <p:cNvPr id="28" name="Text Placeholder 2"/>
          <p:cNvSpPr>
            <a:spLocks noGrp="1"/>
          </p:cNvSpPr>
          <p:nvPr>
            <p:ph type="body" idx="13" hasCustomPrompt="1"/>
          </p:nvPr>
        </p:nvSpPr>
        <p:spPr>
          <a:xfrm>
            <a:off x="3986210" y="3480369"/>
            <a:ext cx="4521341" cy="481750"/>
          </a:xfrm>
        </p:spPr>
        <p:txBody>
          <a:bodyPr anchor="t">
            <a:noAutofit/>
          </a:bodyPr>
          <a:lstStyle>
            <a:lvl1pPr marL="0" indent="0" algn="l">
              <a:lnSpc>
                <a:spcPts val="1800"/>
              </a:lnSpc>
              <a:spcAft>
                <a:spcPct val="0"/>
              </a:spcAft>
              <a:buNone/>
              <a:defRPr lang="en-US" sz="1500" b="1" kern="120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ct val="0"/>
              </a:spcAft>
              <a:buClr>
                <a:srgbClr val="00A9E0"/>
              </a:buClr>
              <a:buFont typeface="Arial" panose="020b0604020202020204" pitchFamily="34" charset="0"/>
              <a:buNone/>
            </a:pPr>
            <a:r>
              <a:rPr lang="en-US" smtClean="0"/>
              <a:t>Click to add text</a:t>
            </a:r>
          </a:p>
        </p:txBody>
      </p:sp>
      <p:sp>
        <p:nvSpPr>
          <p:cNvPr id="29" name="Text Placeholder 2"/>
          <p:cNvSpPr>
            <a:spLocks noGrp="1"/>
          </p:cNvSpPr>
          <p:nvPr>
            <p:ph type="body" idx="16" hasCustomPrompt="1"/>
          </p:nvPr>
        </p:nvSpPr>
        <p:spPr>
          <a:xfrm>
            <a:off x="3986210" y="4318940"/>
            <a:ext cx="4521341" cy="481750"/>
          </a:xfrm>
        </p:spPr>
        <p:txBody>
          <a:bodyPr anchor="t">
            <a:noAutofit/>
          </a:bodyPr>
          <a:lstStyle>
            <a:lvl1pPr marL="0" indent="0" algn="l">
              <a:lnSpc>
                <a:spcPts val="1800"/>
              </a:lnSpc>
              <a:spcAft>
                <a:spcPct val="0"/>
              </a:spcAft>
              <a:buNone/>
              <a:defRPr lang="en-US" sz="1500" b="1" kern="120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ct val="0"/>
              </a:spcAft>
              <a:buClr>
                <a:srgbClr val="00A9E0"/>
              </a:buClr>
              <a:buFont typeface="Arial" panose="020b0604020202020204" pitchFamily="34" charset="0"/>
              <a:buNone/>
            </a:pPr>
            <a:r>
              <a:rPr lang="en-US" smtClean="0"/>
              <a:t>Click to add text</a:t>
            </a:r>
          </a:p>
        </p:txBody>
      </p:sp>
      <p:sp>
        <p:nvSpPr>
          <p:cNvPr id="30" name="Text Placeholder 2"/>
          <p:cNvSpPr>
            <a:spLocks noGrp="1"/>
          </p:cNvSpPr>
          <p:nvPr>
            <p:ph type="body" idx="17" hasCustomPrompt="1"/>
          </p:nvPr>
        </p:nvSpPr>
        <p:spPr>
          <a:xfrm>
            <a:off x="3986210" y="5180698"/>
            <a:ext cx="4521341" cy="481750"/>
          </a:xfrm>
        </p:spPr>
        <p:txBody>
          <a:bodyPr anchor="t">
            <a:noAutofit/>
          </a:bodyPr>
          <a:lstStyle>
            <a:lvl1pPr marL="0" indent="0" algn="l">
              <a:lnSpc>
                <a:spcPts val="1800"/>
              </a:lnSpc>
              <a:spcAft>
                <a:spcPct val="0"/>
              </a:spcAft>
              <a:buNone/>
              <a:defRPr lang="en-US" sz="1500" b="1" kern="120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ct val="0"/>
              </a:spcAft>
              <a:buClr>
                <a:srgbClr val="00A9E0"/>
              </a:buClr>
              <a:buFont typeface="Arial" panose="020b0604020202020204" pitchFamily="34" charset="0"/>
              <a:buNone/>
            </a:pPr>
            <a:r>
              <a:rPr lang="en-US" smtClean="0"/>
              <a:t>Click to add text</a:t>
            </a:r>
          </a:p>
        </p:txBody>
      </p:sp>
    </p:spTree>
    <p:extLst>
      <p:ext uri="{BB962C8B-B14F-4D97-AF65-F5344CB8AC3E}">
        <p14:creationId xmlns:p14="http://schemas.microsoft.com/office/powerpoint/2010/main" val="334603949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Slide Centered 2">
    <p:spTree>
      <p:nvGrpSpPr>
        <p:cNvPr id="1" name=""/>
        <p:cNvGrpSpPr/>
        <p:nvPr/>
      </p:nvGrpSpPr>
      <p:grpSpPr>
        <a:xfrm>
          <a:off x="0" y="0"/>
          <a:ext cx="0" cy="0"/>
        </a:xfrm>
      </p:grpSpPr>
      <p:sp>
        <p:nvSpPr>
          <p:cNvPr id="2" name="Title 1"/>
          <p:cNvSpPr>
            <a:spLocks noGrp="1"/>
          </p:cNvSpPr>
          <p:nvPr>
            <p:ph type="title" hasCustomPrompt="1"/>
          </p:nvPr>
        </p:nvSpPr>
        <p:spPr/>
        <p:txBody>
          <a:bodyPr>
            <a:normAutofit/>
          </a:bodyPr>
          <a:lstStyle>
            <a:lvl1pPr algn="ctr">
              <a:defRPr sz="2700"/>
            </a:lvl1pPr>
          </a:lstStyle>
          <a:p>
            <a:r>
              <a:rPr lang="en-US" smtClean="0"/>
              <a:t>Slide Title</a:t>
            </a:r>
            <a:endParaRPr lang="en-US"/>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
        <p:nvSpPr>
          <p:cNvPr id="7" name="Text Placeholder 6"/>
          <p:cNvSpPr>
            <a:spLocks noGrp="1"/>
          </p:cNvSpPr>
          <p:nvPr>
            <p:ph type="body" sz="quarter" idx="13" hasCustomPrompt="1"/>
          </p:nvPr>
        </p:nvSpPr>
        <p:spPr>
          <a:xfrm>
            <a:off x="628650" y="1295400"/>
            <a:ext cx="7886700" cy="1106488"/>
          </a:xfrm>
        </p:spPr>
        <p:txBody>
          <a:bodyPr>
            <a:normAutofit/>
          </a:bodyPr>
          <a:lstStyle>
            <a:lvl1pPr marL="0" indent="0" algn="ctr">
              <a:buFontTx/>
              <a:buNone/>
              <a:defRPr sz="1800">
                <a:solidFill>
                  <a:srgbClr val="012169"/>
                </a:solidFill>
                <a:latin typeface="Century Gothic" panose="020b0502020202020204" pitchFamily="34" charset="0"/>
              </a:defRPr>
            </a:lvl1pPr>
          </a:lstStyle>
          <a:p>
            <a:pPr lvl="0"/>
            <a:r>
              <a:rPr lang="en-US" smtClean="0"/>
              <a:t>Subtitle</a:t>
            </a:r>
          </a:p>
        </p:txBody>
      </p:sp>
    </p:spTree>
    <p:extLst>
      <p:ext uri="{BB962C8B-B14F-4D97-AF65-F5344CB8AC3E}">
        <p14:creationId xmlns:p14="http://schemas.microsoft.com/office/powerpoint/2010/main" val="4962476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har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324599"/>
            <a:ext cx="7886700" cy="580401"/>
          </a:xfrm>
        </p:spPr>
        <p:txBody>
          <a:bodyPr/>
          <a:lstStyle>
            <a:lvl1pPr marL="0" indent="0">
              <a:buFontTx/>
              <a:buNone/>
              <a:defRPr b="1">
                <a:solidFill>
                  <a:srgbClr val="012169"/>
                </a:solidFill>
                <a:latin typeface="Arial Narrow" pitchFamily="34" charset="0"/>
              </a:defRPr>
            </a:lvl1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
        <p:nvSpPr>
          <p:cNvPr id="7" name="Chart Placeholder 6"/>
          <p:cNvSpPr>
            <a:spLocks noGrp="1"/>
          </p:cNvSpPr>
          <p:nvPr>
            <p:ph type="chart" sz="quarter" idx="13"/>
          </p:nvPr>
        </p:nvSpPr>
        <p:spPr>
          <a:xfrm>
            <a:off x="628650" y="2466975"/>
            <a:ext cx="7886700" cy="3638549"/>
          </a:xfrm>
        </p:spPr>
        <p:txBody>
          <a:bodyPr/>
          <a:lstStyle>
            <a:lvl1pPr marL="0" indent="0">
              <a:buFontTx/>
              <a:buNone/>
              <a:defRPr/>
            </a:lvl1pPr>
          </a:lstStyle>
          <a:p>
            <a:r>
              <a:rPr lang="en-US" smtClean="0"/>
              <a:t>Click icon to add chart</a:t>
            </a:r>
            <a:endParaRPr lang="en-US"/>
          </a:p>
        </p:txBody>
      </p:sp>
      <p:sp>
        <p:nvSpPr>
          <p:cNvPr id="9" name="Text Placeholder 8"/>
          <p:cNvSpPr>
            <a:spLocks noGrp="1"/>
          </p:cNvSpPr>
          <p:nvPr>
            <p:ph type="body" sz="quarter" idx="14" hasCustomPrompt="1"/>
          </p:nvPr>
        </p:nvSpPr>
        <p:spPr>
          <a:xfrm>
            <a:off x="628650" y="1981200"/>
            <a:ext cx="7886700" cy="409575"/>
          </a:xfrm>
        </p:spPr>
        <p:txBody>
          <a:bodyPr>
            <a:normAutofit/>
          </a:bodyPr>
          <a:lstStyle>
            <a:lvl1pPr marL="0" indent="0">
              <a:buFontTx/>
              <a:buNone/>
              <a:defRPr sz="1350" b="1" baseline="0"/>
            </a:lvl1pPr>
          </a:lstStyle>
          <a:p>
            <a:pPr lvl="0"/>
            <a:r>
              <a:rPr lang="en-US" smtClean="0"/>
              <a:t>Chart Title</a:t>
            </a:r>
          </a:p>
        </p:txBody>
      </p:sp>
    </p:spTree>
    <p:extLst>
      <p:ext uri="{BB962C8B-B14F-4D97-AF65-F5344CB8AC3E}">
        <p14:creationId xmlns:p14="http://schemas.microsoft.com/office/powerpoint/2010/main" val="137429914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Section Divider">
    <p:spTree>
      <p:nvGrpSpPr>
        <p:cNvPr id="1" name=""/>
        <p:cNvGrpSpPr/>
        <p:nvPr/>
      </p:nvGrpSpPr>
      <p:grpSpPr>
        <a:xfrm>
          <a:off x="0" y="0"/>
          <a:ext cx="0" cy="0"/>
        </a:xfrm>
      </p:grpSpPr>
      <p:pic>
        <p:nvPicPr>
          <p:cNvPr id="12" name="Picture 1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2176239"/>
            <a:ext cx="7772400" cy="772059"/>
          </a:xfrm>
        </p:spPr>
        <p:txBody>
          <a:bodyPr anchor="b">
            <a:normAutofit/>
          </a:bodyPr>
          <a:lstStyle>
            <a:lvl1pPr algn="ctr">
              <a:defRPr sz="3200">
                <a:solidFill>
                  <a:schemeClr val="bg1"/>
                </a:solidFill>
              </a:defRPr>
            </a:lvl1pPr>
          </a:lstStyle>
          <a:p>
            <a:r>
              <a:rPr lang="en-US" smtClean="0"/>
              <a:t>Section Title</a:t>
            </a:r>
            <a:endParaRPr lang="en-US"/>
          </a:p>
        </p:txBody>
      </p:sp>
      <p:sp>
        <p:nvSpPr>
          <p:cNvPr id="3" name="Subtitle 2"/>
          <p:cNvSpPr>
            <a:spLocks noGrp="1"/>
          </p:cNvSpPr>
          <p:nvPr>
            <p:ph type="subTitle" idx="1"/>
          </p:nvPr>
        </p:nvSpPr>
        <p:spPr>
          <a:xfrm>
            <a:off x="685800" y="3103396"/>
            <a:ext cx="7772400" cy="561546"/>
          </a:xfrm>
        </p:spPr>
        <p:txBody>
          <a:bodyPr>
            <a:normAutofit/>
          </a:bodyPr>
          <a:lstStyle>
            <a:lvl1pPr marL="0" indent="0" algn="ctr">
              <a:buNone/>
              <a:defRPr sz="1800" b="1">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294500823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Bio Slide">
    <p:spTree>
      <p:nvGrpSpPr>
        <p:cNvPr id="1" name=""/>
        <p:cNvGrpSpPr/>
        <p:nvPr/>
      </p:nvGrpSpPr>
      <p:grpSpPr>
        <a:xfrm>
          <a:off x="0" y="0"/>
          <a:ext cx="0" cy="0"/>
        </a:xfrm>
      </p:grpSpPr>
      <p:sp>
        <p:nvSpPr>
          <p:cNvPr id="2" name="Title 1"/>
          <p:cNvSpPr>
            <a:spLocks noGrp="1"/>
          </p:cNvSpPr>
          <p:nvPr>
            <p:ph type="title" hasCustomPrompt="1"/>
          </p:nvPr>
        </p:nvSpPr>
        <p:spPr>
          <a:xfrm>
            <a:off x="629840" y="457200"/>
            <a:ext cx="8302183" cy="768096"/>
          </a:xfrm>
        </p:spPr>
        <p:txBody>
          <a:bodyPr anchor="t"/>
          <a:lstStyle>
            <a:lvl1pPr>
              <a:defRPr sz="3200"/>
            </a:lvl1pPr>
          </a:lstStyle>
          <a:p>
            <a:r>
              <a:rPr lang="en-US" smtClean="0"/>
              <a:t>Bio Slide Sample</a:t>
            </a:r>
            <a:endParaRPr lang="en-US"/>
          </a:p>
        </p:txBody>
      </p:sp>
      <p:sp>
        <p:nvSpPr>
          <p:cNvPr id="3" name="Picture Placeholder 2"/>
          <p:cNvSpPr>
            <a:spLocks noGrp="1"/>
          </p:cNvSpPr>
          <p:nvPr>
            <p:ph type="pic" idx="1" hasCustomPrompt="1"/>
          </p:nvPr>
        </p:nvSpPr>
        <p:spPr>
          <a:xfrm>
            <a:off x="629840" y="1994838"/>
            <a:ext cx="1827610" cy="2100911"/>
          </a:xfr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a:defRPr lang="en-US" sz="1200">
                <a:latin typeface="+mn-lt"/>
                <a:cs typeface="+mn-cs"/>
              </a:defRPr>
            </a:lvl1pPr>
          </a:lstStyle>
          <a:p>
            <a:pPr marL="0" lvl="0" indent="0" algn="ctr" defTabSz="685800">
              <a:lnSpc>
                <a:spcPts val="2200"/>
              </a:lnSpc>
              <a:spcBef>
                <a:spcPct val="20000"/>
              </a:spcBef>
              <a:buClr>
                <a:srgbClr val="19A3DD"/>
              </a:buClr>
              <a:buNone/>
            </a:pPr>
            <a:r>
              <a:rPr lang="en-US" smtClean="0"/>
              <a:t>Insert Photo Here</a:t>
            </a:r>
            <a:endParaRPr lang="en-US"/>
          </a:p>
        </p:txBody>
      </p:sp>
      <p:sp>
        <p:nvSpPr>
          <p:cNvPr id="4" name="Text Placeholder 3"/>
          <p:cNvSpPr>
            <a:spLocks noGrp="1"/>
          </p:cNvSpPr>
          <p:nvPr>
            <p:ph type="body" sz="half" idx="2" hasCustomPrompt="1"/>
          </p:nvPr>
        </p:nvSpPr>
        <p:spPr>
          <a:xfrm>
            <a:off x="2705100" y="1994840"/>
            <a:ext cx="6156889" cy="2100909"/>
          </a:xfrm>
        </p:spPr>
        <p:txBody>
          <a:bodyPr>
            <a:normAutofit/>
          </a:bodyPr>
          <a:lstStyle>
            <a:lvl1pPr marL="0" marR="0" indent="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None/>
              <a:defRPr sz="105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Insert your bio here</a:t>
            </a:r>
          </a:p>
          <a:p>
            <a:pPr marL="0" marR="0" lvl="0" indent="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None/>
              <a:defRPr/>
            </a:pPr>
            <a:r>
              <a:rPr lang="en-US" smtClean="0"/>
              <a:t>Insert your bio here</a:t>
            </a:r>
          </a:p>
          <a:p>
            <a:pPr marL="0" marR="0" lvl="0" indent="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None/>
              <a:defRPr/>
            </a:pPr>
            <a:r>
              <a:rPr lang="en-US" smtClean="0"/>
              <a:t>Insert your bio here</a:t>
            </a:r>
          </a:p>
          <a:p>
            <a:pPr marL="0" marR="0" lvl="0" indent="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None/>
              <a:defRPr/>
            </a:pPr>
            <a:r>
              <a:rPr lang="en-US" smtClean="0"/>
              <a:t>Insert your bio here</a:t>
            </a:r>
          </a:p>
          <a:p>
            <a:pPr marL="0" marR="0" lvl="0" indent="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None/>
              <a:defRPr/>
            </a:pPr>
            <a:r>
              <a:rPr lang="en-US" smtClean="0"/>
              <a:t>Insert your bio here</a:t>
            </a:r>
          </a:p>
          <a:p>
            <a:pPr marL="0" marR="0" lvl="0" indent="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None/>
              <a:defRPr/>
            </a:pPr>
            <a:r>
              <a:rPr lang="en-US" smtClean="0"/>
              <a:t>Insert your bio here</a:t>
            </a:r>
          </a:p>
          <a:p>
            <a:pPr lvl="0"/>
            <a:endParaRPr lang="en-US" smtClean="0"/>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
        <p:nvSpPr>
          <p:cNvPr id="6" name="Text Placeholder 7"/>
          <p:cNvSpPr>
            <a:spLocks noGrp="1"/>
          </p:cNvSpPr>
          <p:nvPr>
            <p:ph type="body" sz="quarter" idx="13" hasCustomPrompt="1"/>
          </p:nvPr>
        </p:nvSpPr>
        <p:spPr>
          <a:xfrm>
            <a:off x="628649" y="1497618"/>
            <a:ext cx="3609975" cy="344571"/>
          </a:xfrm>
        </p:spPr>
        <p:txBody>
          <a:bodyPr>
            <a:normAutofit/>
          </a:bodyPr>
          <a:lstStyle>
            <a:lvl1pPr marL="0" indent="0" algn="l">
              <a:buFontTx/>
              <a:buNone/>
              <a:defRPr sz="1400" b="1"/>
            </a:lvl1pPr>
          </a:lstStyle>
          <a:p>
            <a:pPr lvl="0"/>
            <a:r>
              <a:rPr lang="en-US" smtClean="0"/>
              <a:t>Insert Name Here</a:t>
            </a:r>
          </a:p>
        </p:txBody>
      </p:sp>
      <p:sp>
        <p:nvSpPr>
          <p:cNvPr id="9" name="Text Placeholder 11"/>
          <p:cNvSpPr>
            <a:spLocks noGrp="1"/>
          </p:cNvSpPr>
          <p:nvPr>
            <p:ph type="body" sz="quarter" idx="14" hasCustomPrompt="1"/>
          </p:nvPr>
        </p:nvSpPr>
        <p:spPr>
          <a:xfrm>
            <a:off x="628650" y="4219575"/>
            <a:ext cx="1587500" cy="1651386"/>
          </a:xfrm>
        </p:spPr>
        <p:txBody>
          <a:bodyPr>
            <a:normAutofit/>
          </a:bodyPr>
          <a:lstStyle>
            <a:lvl1pPr marL="0" indent="0" algn="l">
              <a:buFontTx/>
              <a:buNone/>
              <a:defRPr sz="980" baseline="0">
                <a:solidFill>
                  <a:schemeClr val="tx1"/>
                </a:solidFill>
                <a:latin typeface="Century Gothic" panose="020b0502020202020204" pitchFamily="34" charset="0"/>
              </a:defRPr>
            </a:lvl1pPr>
          </a:lstStyle>
          <a:p>
            <a:pPr lvl="0"/>
            <a:r>
              <a:rPr lang="en-US" smtClean="0"/>
              <a:t>Name</a:t>
            </a:r>
          </a:p>
          <a:p>
            <a:pPr lvl="0"/>
            <a:r>
              <a:rPr lang="en-US" smtClean="0"/>
              <a:t>Title</a:t>
            </a:r>
          </a:p>
          <a:p>
            <a:pPr lvl="0"/>
            <a:r>
              <a:rPr lang="en-US" smtClean="0"/>
              <a:t>Phone</a:t>
            </a:r>
          </a:p>
          <a:p>
            <a:pPr lvl="0"/>
            <a:r>
              <a:rPr lang="en-US" smtClean="0"/>
              <a:t>Email</a:t>
            </a:r>
          </a:p>
          <a:p>
            <a:pPr lvl="0"/>
            <a:r>
              <a:rPr lang="en-US" smtClean="0"/>
              <a:t>City, State</a:t>
            </a:r>
          </a:p>
        </p:txBody>
      </p:sp>
      <p:sp>
        <p:nvSpPr>
          <p:cNvPr id="10" name="Text Placeholder 3"/>
          <p:cNvSpPr>
            <a:spLocks noGrp="1"/>
          </p:cNvSpPr>
          <p:nvPr>
            <p:ph type="body" sz="half" idx="15" hasCustomPrompt="1"/>
          </p:nvPr>
        </p:nvSpPr>
        <p:spPr>
          <a:xfrm>
            <a:off x="2771775" y="4204641"/>
            <a:ext cx="1990725" cy="310210"/>
          </a:xfrm>
        </p:spPr>
        <p:txBody>
          <a:bodyPr>
            <a:normAutofit/>
          </a:bodyPr>
          <a:lstStyle>
            <a:lvl1pPr marL="0" marR="0" indent="0" algn="l" defTabSz="914400" rtl="0" eaLnBrk="1" fontAlgn="auto" latinLnBrk="0" hangingPunct="1">
              <a:lnSpc>
                <a:spcPct val="100000"/>
              </a:lnSpc>
              <a:spcBef>
                <a:spcPts val="600"/>
              </a:spcBef>
              <a:spcAft>
                <a:spcPct val="0"/>
              </a:spcAft>
              <a:buClr>
                <a:srgbClr val="00A9E0"/>
              </a:buClr>
              <a:buSzTx/>
              <a:buFontTx/>
              <a:buNone/>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Practice</a:t>
            </a:r>
          </a:p>
          <a:p>
            <a:pPr lvl="0"/>
            <a:endParaRPr lang="en-US" smtClean="0"/>
          </a:p>
        </p:txBody>
      </p:sp>
      <p:sp>
        <p:nvSpPr>
          <p:cNvPr id="11" name="Text Placeholder 3"/>
          <p:cNvSpPr>
            <a:spLocks noGrp="1"/>
          </p:cNvSpPr>
          <p:nvPr>
            <p:ph type="body" sz="half" idx="16" hasCustomPrompt="1"/>
          </p:nvPr>
        </p:nvSpPr>
        <p:spPr>
          <a:xfrm>
            <a:off x="2781300" y="4623744"/>
            <a:ext cx="1990725" cy="1247218"/>
          </a:xfrm>
        </p:spPr>
        <p:txBody>
          <a:bodyPr>
            <a:normAutofit/>
          </a:bodyPr>
          <a:lstStyle>
            <a:lvl1pPr marL="171450" marR="0" indent="-17145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Char char="•"/>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List</a:t>
            </a:r>
          </a:p>
          <a:p>
            <a:pPr lvl="0"/>
            <a:r>
              <a:rPr lang="en-US" smtClean="0"/>
              <a:t>List</a:t>
            </a:r>
          </a:p>
          <a:p>
            <a:pPr lvl="0"/>
            <a:r>
              <a:rPr lang="en-US" smtClean="0"/>
              <a:t>List</a:t>
            </a:r>
          </a:p>
          <a:p>
            <a:pPr lvl="0"/>
            <a:endParaRPr lang="en-US" smtClean="0"/>
          </a:p>
        </p:txBody>
      </p:sp>
      <p:sp>
        <p:nvSpPr>
          <p:cNvPr id="12" name="Text Placeholder 3"/>
          <p:cNvSpPr>
            <a:spLocks noGrp="1"/>
          </p:cNvSpPr>
          <p:nvPr>
            <p:ph type="body" sz="half" idx="17" hasCustomPrompt="1"/>
          </p:nvPr>
        </p:nvSpPr>
        <p:spPr>
          <a:xfrm>
            <a:off x="4886325" y="4204641"/>
            <a:ext cx="1990725" cy="310210"/>
          </a:xfrm>
        </p:spPr>
        <p:txBody>
          <a:bodyPr>
            <a:normAutofit/>
          </a:bodyPr>
          <a:lstStyle>
            <a:lvl1pPr marL="0" marR="0" indent="0" algn="l" defTabSz="914400" rtl="0" eaLnBrk="1" fontAlgn="auto" latinLnBrk="0" hangingPunct="1">
              <a:lnSpc>
                <a:spcPct val="100000"/>
              </a:lnSpc>
              <a:spcBef>
                <a:spcPts val="600"/>
              </a:spcBef>
              <a:spcAft>
                <a:spcPct val="0"/>
              </a:spcAft>
              <a:buClr>
                <a:srgbClr val="00A9E0"/>
              </a:buClr>
              <a:buSzTx/>
              <a:buFontTx/>
              <a:buNone/>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Education</a:t>
            </a:r>
          </a:p>
          <a:p>
            <a:pPr lvl="0"/>
            <a:endParaRPr lang="en-US" smtClean="0"/>
          </a:p>
        </p:txBody>
      </p:sp>
      <p:sp>
        <p:nvSpPr>
          <p:cNvPr id="13" name="Text Placeholder 3"/>
          <p:cNvSpPr>
            <a:spLocks noGrp="1"/>
          </p:cNvSpPr>
          <p:nvPr>
            <p:ph type="body" sz="half" idx="18" hasCustomPrompt="1"/>
          </p:nvPr>
        </p:nvSpPr>
        <p:spPr>
          <a:xfrm>
            <a:off x="4895850" y="4623744"/>
            <a:ext cx="1990725" cy="1247218"/>
          </a:xfrm>
        </p:spPr>
        <p:txBody>
          <a:bodyPr>
            <a:normAutofit/>
          </a:bodyPr>
          <a:lstStyle>
            <a:lvl1pPr marL="171450" marR="0" indent="-17145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Char char="•"/>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List</a:t>
            </a:r>
          </a:p>
          <a:p>
            <a:pPr lvl="0"/>
            <a:r>
              <a:rPr lang="en-US" smtClean="0"/>
              <a:t>List</a:t>
            </a:r>
          </a:p>
          <a:p>
            <a:pPr lvl="0"/>
            <a:r>
              <a:rPr lang="en-US" smtClean="0"/>
              <a:t>List</a:t>
            </a:r>
          </a:p>
          <a:p>
            <a:pPr lvl="0"/>
            <a:endParaRPr lang="en-US" smtClean="0"/>
          </a:p>
        </p:txBody>
      </p:sp>
      <p:sp>
        <p:nvSpPr>
          <p:cNvPr id="14" name="Text Placeholder 3"/>
          <p:cNvSpPr>
            <a:spLocks noGrp="1"/>
          </p:cNvSpPr>
          <p:nvPr>
            <p:ph type="body" sz="half" idx="19" hasCustomPrompt="1"/>
          </p:nvPr>
        </p:nvSpPr>
        <p:spPr>
          <a:xfrm>
            <a:off x="7000875" y="4204641"/>
            <a:ext cx="1990725" cy="310210"/>
          </a:xfrm>
        </p:spPr>
        <p:txBody>
          <a:bodyPr>
            <a:normAutofit/>
          </a:bodyPr>
          <a:lstStyle>
            <a:lvl1pPr marL="0" marR="0" indent="0" algn="l" defTabSz="914400" rtl="0" eaLnBrk="1" fontAlgn="auto" latinLnBrk="0" hangingPunct="1">
              <a:lnSpc>
                <a:spcPct val="100000"/>
              </a:lnSpc>
              <a:spcBef>
                <a:spcPts val="600"/>
              </a:spcBef>
              <a:spcAft>
                <a:spcPct val="0"/>
              </a:spcAft>
              <a:buClr>
                <a:srgbClr val="00A9E0"/>
              </a:buClr>
              <a:buSzTx/>
              <a:buFontTx/>
              <a:buNone/>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Bar Admission</a:t>
            </a:r>
          </a:p>
          <a:p>
            <a:pPr lvl="0"/>
            <a:endParaRPr lang="en-US" smtClean="0"/>
          </a:p>
        </p:txBody>
      </p:sp>
      <p:sp>
        <p:nvSpPr>
          <p:cNvPr id="15" name="Text Placeholder 3"/>
          <p:cNvSpPr>
            <a:spLocks noGrp="1"/>
          </p:cNvSpPr>
          <p:nvPr>
            <p:ph type="body" sz="half" idx="20" hasCustomPrompt="1"/>
          </p:nvPr>
        </p:nvSpPr>
        <p:spPr>
          <a:xfrm>
            <a:off x="7010400" y="4623744"/>
            <a:ext cx="1990725" cy="1247218"/>
          </a:xfrm>
        </p:spPr>
        <p:txBody>
          <a:bodyPr>
            <a:normAutofit/>
          </a:bodyPr>
          <a:lstStyle>
            <a:lvl1pPr marL="171450" marR="0" indent="-17145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Char char="•"/>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List</a:t>
            </a:r>
          </a:p>
          <a:p>
            <a:pPr lvl="0"/>
            <a:r>
              <a:rPr lang="en-US" smtClean="0"/>
              <a:t>List</a:t>
            </a:r>
          </a:p>
          <a:p>
            <a:pPr lvl="0"/>
            <a:r>
              <a:rPr lang="en-US" smtClean="0"/>
              <a:t>List</a:t>
            </a:r>
          </a:p>
          <a:p>
            <a:pPr lvl="0"/>
            <a:endParaRPr lang="en-US" smtClean="0"/>
          </a:p>
        </p:txBody>
      </p:sp>
      <p:cxnSp>
        <p:nvCxnSpPr>
          <p:cNvPr id="16" name="Straight Connector 15"/>
          <p:cNvCxnSpPr/>
          <p:nvPr userDrawn="1"/>
        </p:nvCxnSpPr>
        <p:spPr>
          <a:xfrm rot="5400000" flipH="1" flipV="1">
            <a:off x="1834350" y="4960668"/>
            <a:ext cx="1731427"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flipH="1" flipV="1">
            <a:off x="3967951" y="4960668"/>
            <a:ext cx="1731427"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flipH="1" flipV="1">
            <a:off x="6072977" y="4960668"/>
            <a:ext cx="1731427"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81533"/>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_Bio Slide with Social Media">
    <p:spTree>
      <p:nvGrpSpPr>
        <p:cNvPr id="1" name=""/>
        <p:cNvGrpSpPr/>
        <p:nvPr/>
      </p:nvGrpSpPr>
      <p:grpSpPr>
        <a:xfrm>
          <a:off x="0" y="0"/>
          <a:ext cx="0" cy="0"/>
        </a:xfrm>
      </p:grpSpPr>
      <p:sp>
        <p:nvSpPr>
          <p:cNvPr id="2" name="Title 1"/>
          <p:cNvSpPr>
            <a:spLocks noGrp="1"/>
          </p:cNvSpPr>
          <p:nvPr>
            <p:ph type="title" hasCustomPrompt="1"/>
          </p:nvPr>
        </p:nvSpPr>
        <p:spPr>
          <a:xfrm>
            <a:off x="629840" y="457200"/>
            <a:ext cx="8302183" cy="768096"/>
          </a:xfrm>
        </p:spPr>
        <p:txBody>
          <a:bodyPr anchor="t"/>
          <a:lstStyle>
            <a:lvl1pPr>
              <a:defRPr sz="3200"/>
            </a:lvl1pPr>
          </a:lstStyle>
          <a:p>
            <a:r>
              <a:rPr lang="en-US" smtClean="0"/>
              <a:t>Bio Slide Sample</a:t>
            </a:r>
            <a:endParaRPr lang="en-US"/>
          </a:p>
        </p:txBody>
      </p:sp>
      <p:sp>
        <p:nvSpPr>
          <p:cNvPr id="3" name="Picture Placeholder 2"/>
          <p:cNvSpPr>
            <a:spLocks noGrp="1"/>
          </p:cNvSpPr>
          <p:nvPr>
            <p:ph type="pic" idx="1" hasCustomPrompt="1"/>
          </p:nvPr>
        </p:nvSpPr>
        <p:spPr>
          <a:xfrm>
            <a:off x="629840" y="1994838"/>
            <a:ext cx="1827610" cy="2100911"/>
          </a:xfr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a:defRPr lang="en-US" sz="1200">
                <a:latin typeface="+mn-lt"/>
                <a:cs typeface="+mn-cs"/>
              </a:defRPr>
            </a:lvl1pPr>
          </a:lstStyle>
          <a:p>
            <a:pPr marL="0" lvl="0" indent="0" algn="ctr" defTabSz="685800">
              <a:lnSpc>
                <a:spcPts val="2200"/>
              </a:lnSpc>
              <a:spcBef>
                <a:spcPct val="20000"/>
              </a:spcBef>
              <a:buClr>
                <a:srgbClr val="19A3DD"/>
              </a:buClr>
              <a:buNone/>
            </a:pPr>
            <a:r>
              <a:rPr lang="en-US" smtClean="0"/>
              <a:t>Insert Photo Here</a:t>
            </a:r>
            <a:endParaRPr lang="en-US"/>
          </a:p>
        </p:txBody>
      </p:sp>
      <p:sp>
        <p:nvSpPr>
          <p:cNvPr id="4" name="Text Placeholder 3"/>
          <p:cNvSpPr>
            <a:spLocks noGrp="1"/>
          </p:cNvSpPr>
          <p:nvPr>
            <p:ph type="body" sz="half" idx="2" hasCustomPrompt="1"/>
          </p:nvPr>
        </p:nvSpPr>
        <p:spPr>
          <a:xfrm>
            <a:off x="2705100" y="1994840"/>
            <a:ext cx="6156889" cy="1632915"/>
          </a:xfrm>
        </p:spPr>
        <p:txBody>
          <a:bodyPr>
            <a:normAutofit/>
          </a:bodyPr>
          <a:lstStyle>
            <a:lvl1pPr marL="0" marR="0" indent="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None/>
              <a:defRPr sz="105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Insert your bio here</a:t>
            </a:r>
          </a:p>
          <a:p>
            <a:pPr marL="0" marR="0" lvl="0" indent="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None/>
              <a:defRPr/>
            </a:pPr>
            <a:r>
              <a:rPr lang="en-US" smtClean="0"/>
              <a:t>Insert your bio here</a:t>
            </a:r>
          </a:p>
          <a:p>
            <a:pPr marL="0" marR="0" lvl="0" indent="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None/>
              <a:defRPr/>
            </a:pPr>
            <a:r>
              <a:rPr lang="en-US" smtClean="0"/>
              <a:t>Insert your bio here</a:t>
            </a:r>
          </a:p>
          <a:p>
            <a:pPr marL="0" marR="0" lvl="0" indent="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None/>
              <a:defRPr/>
            </a:pPr>
            <a:r>
              <a:rPr lang="en-US" smtClean="0"/>
              <a:t>Insert your bio here</a:t>
            </a:r>
          </a:p>
          <a:p>
            <a:pPr marL="0" marR="0" lvl="0" indent="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None/>
              <a:defRPr/>
            </a:pPr>
            <a:r>
              <a:rPr lang="en-US" smtClean="0"/>
              <a:t>Insert your bio here</a:t>
            </a:r>
          </a:p>
          <a:p>
            <a:pPr marL="0" marR="0" lvl="0" indent="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None/>
              <a:defRPr/>
            </a:pPr>
            <a:r>
              <a:rPr lang="en-US" smtClean="0"/>
              <a:t>Insert your bio here</a:t>
            </a:r>
          </a:p>
          <a:p>
            <a:pPr lvl="0"/>
            <a:endParaRPr lang="en-US" smtClean="0"/>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
        <p:nvSpPr>
          <p:cNvPr id="6" name="Text Placeholder 7"/>
          <p:cNvSpPr>
            <a:spLocks noGrp="1"/>
          </p:cNvSpPr>
          <p:nvPr>
            <p:ph type="body" sz="quarter" idx="13" hasCustomPrompt="1"/>
          </p:nvPr>
        </p:nvSpPr>
        <p:spPr>
          <a:xfrm>
            <a:off x="628649" y="1497618"/>
            <a:ext cx="3609975" cy="344571"/>
          </a:xfrm>
        </p:spPr>
        <p:txBody>
          <a:bodyPr>
            <a:normAutofit/>
          </a:bodyPr>
          <a:lstStyle>
            <a:lvl1pPr marL="0" indent="0" algn="l">
              <a:buFontTx/>
              <a:buNone/>
              <a:defRPr sz="1400" b="1"/>
            </a:lvl1pPr>
          </a:lstStyle>
          <a:p>
            <a:pPr lvl="0"/>
            <a:r>
              <a:rPr lang="en-US" smtClean="0"/>
              <a:t>Insert Name Here</a:t>
            </a:r>
          </a:p>
        </p:txBody>
      </p:sp>
      <p:sp>
        <p:nvSpPr>
          <p:cNvPr id="9" name="Text Placeholder 11"/>
          <p:cNvSpPr>
            <a:spLocks noGrp="1"/>
          </p:cNvSpPr>
          <p:nvPr>
            <p:ph type="body" sz="quarter" idx="14" hasCustomPrompt="1"/>
          </p:nvPr>
        </p:nvSpPr>
        <p:spPr>
          <a:xfrm>
            <a:off x="628650" y="4219575"/>
            <a:ext cx="1587500" cy="1651386"/>
          </a:xfrm>
        </p:spPr>
        <p:txBody>
          <a:bodyPr>
            <a:normAutofit/>
          </a:bodyPr>
          <a:lstStyle>
            <a:lvl1pPr marL="0" indent="0" algn="l">
              <a:buFontTx/>
              <a:buNone/>
              <a:defRPr sz="980" baseline="0">
                <a:solidFill>
                  <a:schemeClr val="bg2">
                    <a:lumMod val="50000"/>
                  </a:schemeClr>
                </a:solidFill>
                <a:latin typeface="Century Gothic" panose="020b0502020202020204" pitchFamily="34" charset="0"/>
              </a:defRPr>
            </a:lvl1pPr>
          </a:lstStyle>
          <a:p>
            <a:pPr lvl="0"/>
            <a:r>
              <a:rPr lang="en-US" smtClean="0"/>
              <a:t>Name</a:t>
            </a:r>
          </a:p>
          <a:p>
            <a:pPr lvl="0"/>
            <a:r>
              <a:rPr lang="en-US" smtClean="0"/>
              <a:t>Title</a:t>
            </a:r>
          </a:p>
          <a:p>
            <a:pPr lvl="0"/>
            <a:r>
              <a:rPr lang="en-US" smtClean="0"/>
              <a:t>Phone</a:t>
            </a:r>
          </a:p>
          <a:p>
            <a:pPr lvl="0"/>
            <a:r>
              <a:rPr lang="en-US" smtClean="0"/>
              <a:t>Email</a:t>
            </a:r>
          </a:p>
          <a:p>
            <a:pPr lvl="0"/>
            <a:r>
              <a:rPr lang="en-US" smtClean="0"/>
              <a:t>City, State</a:t>
            </a:r>
          </a:p>
        </p:txBody>
      </p:sp>
      <p:sp>
        <p:nvSpPr>
          <p:cNvPr id="10" name="Text Placeholder 3"/>
          <p:cNvSpPr>
            <a:spLocks noGrp="1"/>
          </p:cNvSpPr>
          <p:nvPr>
            <p:ph type="body" sz="half" idx="15" hasCustomPrompt="1"/>
          </p:nvPr>
        </p:nvSpPr>
        <p:spPr>
          <a:xfrm>
            <a:off x="2771775" y="4204641"/>
            <a:ext cx="1990725" cy="310210"/>
          </a:xfrm>
        </p:spPr>
        <p:txBody>
          <a:bodyPr>
            <a:normAutofit/>
          </a:bodyPr>
          <a:lstStyle>
            <a:lvl1pPr marL="0" marR="0" indent="0" algn="l" defTabSz="914400" rtl="0" eaLnBrk="1" fontAlgn="auto" latinLnBrk="0" hangingPunct="1">
              <a:lnSpc>
                <a:spcPct val="100000"/>
              </a:lnSpc>
              <a:spcBef>
                <a:spcPts val="600"/>
              </a:spcBef>
              <a:spcAft>
                <a:spcPct val="0"/>
              </a:spcAft>
              <a:buClr>
                <a:srgbClr val="00A9E0"/>
              </a:buClr>
              <a:buSzTx/>
              <a:buFontTx/>
              <a:buNone/>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Practice</a:t>
            </a:r>
          </a:p>
          <a:p>
            <a:pPr lvl="0"/>
            <a:endParaRPr lang="en-US" smtClean="0"/>
          </a:p>
        </p:txBody>
      </p:sp>
      <p:sp>
        <p:nvSpPr>
          <p:cNvPr id="11" name="Text Placeholder 3"/>
          <p:cNvSpPr>
            <a:spLocks noGrp="1"/>
          </p:cNvSpPr>
          <p:nvPr>
            <p:ph type="body" sz="half" idx="16" hasCustomPrompt="1"/>
          </p:nvPr>
        </p:nvSpPr>
        <p:spPr>
          <a:xfrm>
            <a:off x="2781300" y="4623744"/>
            <a:ext cx="1990725" cy="1247218"/>
          </a:xfrm>
        </p:spPr>
        <p:txBody>
          <a:bodyPr>
            <a:normAutofit/>
          </a:bodyPr>
          <a:lstStyle>
            <a:lvl1pPr marL="171450" marR="0" indent="-17145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Char char="•"/>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List</a:t>
            </a:r>
          </a:p>
          <a:p>
            <a:pPr lvl="0"/>
            <a:r>
              <a:rPr lang="en-US" smtClean="0"/>
              <a:t>List</a:t>
            </a:r>
          </a:p>
          <a:p>
            <a:pPr lvl="0"/>
            <a:r>
              <a:rPr lang="en-US" smtClean="0"/>
              <a:t>List</a:t>
            </a:r>
          </a:p>
          <a:p>
            <a:pPr lvl="0"/>
            <a:endParaRPr lang="en-US" smtClean="0"/>
          </a:p>
        </p:txBody>
      </p:sp>
      <p:sp>
        <p:nvSpPr>
          <p:cNvPr id="12" name="Text Placeholder 3"/>
          <p:cNvSpPr>
            <a:spLocks noGrp="1"/>
          </p:cNvSpPr>
          <p:nvPr>
            <p:ph type="body" sz="half" idx="17" hasCustomPrompt="1"/>
          </p:nvPr>
        </p:nvSpPr>
        <p:spPr>
          <a:xfrm>
            <a:off x="4886325" y="4204641"/>
            <a:ext cx="1990725" cy="310210"/>
          </a:xfrm>
        </p:spPr>
        <p:txBody>
          <a:bodyPr>
            <a:normAutofit/>
          </a:bodyPr>
          <a:lstStyle>
            <a:lvl1pPr marL="0" marR="0" indent="0" algn="l" defTabSz="914400" rtl="0" eaLnBrk="1" fontAlgn="auto" latinLnBrk="0" hangingPunct="1">
              <a:lnSpc>
                <a:spcPct val="100000"/>
              </a:lnSpc>
              <a:spcBef>
                <a:spcPts val="600"/>
              </a:spcBef>
              <a:spcAft>
                <a:spcPct val="0"/>
              </a:spcAft>
              <a:buClr>
                <a:srgbClr val="00A9E0"/>
              </a:buClr>
              <a:buSzTx/>
              <a:buFontTx/>
              <a:buNone/>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Education</a:t>
            </a:r>
          </a:p>
          <a:p>
            <a:pPr lvl="0"/>
            <a:endParaRPr lang="en-US" smtClean="0"/>
          </a:p>
        </p:txBody>
      </p:sp>
      <p:sp>
        <p:nvSpPr>
          <p:cNvPr id="13" name="Text Placeholder 3"/>
          <p:cNvSpPr>
            <a:spLocks noGrp="1"/>
          </p:cNvSpPr>
          <p:nvPr>
            <p:ph type="body" sz="half" idx="18" hasCustomPrompt="1"/>
          </p:nvPr>
        </p:nvSpPr>
        <p:spPr>
          <a:xfrm>
            <a:off x="4895850" y="4623744"/>
            <a:ext cx="1990725" cy="1247218"/>
          </a:xfrm>
        </p:spPr>
        <p:txBody>
          <a:bodyPr>
            <a:normAutofit/>
          </a:bodyPr>
          <a:lstStyle>
            <a:lvl1pPr marL="171450" marR="0" indent="-17145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Char char="•"/>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List</a:t>
            </a:r>
          </a:p>
          <a:p>
            <a:pPr lvl="0"/>
            <a:r>
              <a:rPr lang="en-US" smtClean="0"/>
              <a:t>List</a:t>
            </a:r>
          </a:p>
          <a:p>
            <a:pPr lvl="0"/>
            <a:r>
              <a:rPr lang="en-US" smtClean="0"/>
              <a:t>List</a:t>
            </a:r>
          </a:p>
          <a:p>
            <a:pPr lvl="0"/>
            <a:endParaRPr lang="en-US" smtClean="0"/>
          </a:p>
        </p:txBody>
      </p:sp>
      <p:sp>
        <p:nvSpPr>
          <p:cNvPr id="14" name="Text Placeholder 3"/>
          <p:cNvSpPr>
            <a:spLocks noGrp="1"/>
          </p:cNvSpPr>
          <p:nvPr>
            <p:ph type="body" sz="half" idx="19" hasCustomPrompt="1"/>
          </p:nvPr>
        </p:nvSpPr>
        <p:spPr>
          <a:xfrm>
            <a:off x="7000875" y="4204641"/>
            <a:ext cx="1990725" cy="310210"/>
          </a:xfrm>
        </p:spPr>
        <p:txBody>
          <a:bodyPr>
            <a:normAutofit/>
          </a:bodyPr>
          <a:lstStyle>
            <a:lvl1pPr marL="0" marR="0" indent="0" algn="l" defTabSz="914400" rtl="0" eaLnBrk="1" fontAlgn="auto" latinLnBrk="0" hangingPunct="1">
              <a:lnSpc>
                <a:spcPct val="100000"/>
              </a:lnSpc>
              <a:spcBef>
                <a:spcPts val="600"/>
              </a:spcBef>
              <a:spcAft>
                <a:spcPct val="0"/>
              </a:spcAft>
              <a:buClr>
                <a:srgbClr val="00A9E0"/>
              </a:buClr>
              <a:buSzTx/>
              <a:buFontTx/>
              <a:buNone/>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Bar Admission</a:t>
            </a:r>
          </a:p>
          <a:p>
            <a:pPr lvl="0"/>
            <a:endParaRPr lang="en-US" smtClean="0"/>
          </a:p>
        </p:txBody>
      </p:sp>
      <p:sp>
        <p:nvSpPr>
          <p:cNvPr id="15" name="Text Placeholder 3"/>
          <p:cNvSpPr>
            <a:spLocks noGrp="1"/>
          </p:cNvSpPr>
          <p:nvPr>
            <p:ph type="body" sz="half" idx="20" hasCustomPrompt="1"/>
          </p:nvPr>
        </p:nvSpPr>
        <p:spPr>
          <a:xfrm>
            <a:off x="7010400" y="4623744"/>
            <a:ext cx="1990725" cy="1247218"/>
          </a:xfrm>
        </p:spPr>
        <p:txBody>
          <a:bodyPr>
            <a:normAutofit/>
          </a:bodyPr>
          <a:lstStyle>
            <a:lvl1pPr marL="171450" marR="0" indent="-171450" algn="l" defTabSz="914400" rtl="0" eaLnBrk="1" fontAlgn="auto" latinLnBrk="0" hangingPunct="1">
              <a:lnSpc>
                <a:spcPct val="100000"/>
              </a:lnSpc>
              <a:spcBef>
                <a:spcPts val="600"/>
              </a:spcBef>
              <a:spcAft>
                <a:spcPct val="0"/>
              </a:spcAft>
              <a:buClr>
                <a:srgbClr val="00A9E0"/>
              </a:buClr>
              <a:buSzTx/>
              <a:buFont typeface="Arial" panose="020b0604020202020204" pitchFamily="34" charset="0"/>
              <a:buChar char="•"/>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List</a:t>
            </a:r>
          </a:p>
          <a:p>
            <a:pPr lvl="0"/>
            <a:r>
              <a:rPr lang="en-US" smtClean="0"/>
              <a:t>List</a:t>
            </a:r>
          </a:p>
          <a:p>
            <a:pPr lvl="0"/>
            <a:r>
              <a:rPr lang="en-US" smtClean="0"/>
              <a:t>List</a:t>
            </a:r>
          </a:p>
          <a:p>
            <a:pPr lvl="0"/>
            <a:endParaRPr lang="en-US" smtClean="0"/>
          </a:p>
        </p:txBody>
      </p:sp>
      <p:cxnSp>
        <p:nvCxnSpPr>
          <p:cNvPr id="16" name="Straight Connector 15"/>
          <p:cNvCxnSpPr/>
          <p:nvPr userDrawn="1"/>
        </p:nvCxnSpPr>
        <p:spPr>
          <a:xfrm rot="5400000" flipH="1" flipV="1">
            <a:off x="1834350" y="4960668"/>
            <a:ext cx="1731427"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flipH="1" flipV="1">
            <a:off x="3967951" y="4960668"/>
            <a:ext cx="1731427"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flipH="1" flipV="1">
            <a:off x="6072977" y="4960668"/>
            <a:ext cx="1731427"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683222" y="3719252"/>
            <a:ext cx="354176" cy="354176"/>
          </a:xfrm>
          <a:prstGeom prst="rect">
            <a:avLst/>
          </a:prstGeom>
        </p:spPr>
      </p:pic>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2382" y="3727605"/>
            <a:ext cx="345823" cy="345823"/>
          </a:xfrm>
          <a:prstGeom prst="rect">
            <a:avLst/>
          </a:prstGeom>
        </p:spPr>
      </p:pic>
      <p:sp>
        <p:nvSpPr>
          <p:cNvPr id="21" name="Text Placeholder 8"/>
          <p:cNvSpPr>
            <a:spLocks noGrp="1"/>
          </p:cNvSpPr>
          <p:nvPr>
            <p:ph type="body" sz="quarter" idx="23" hasCustomPrompt="1"/>
          </p:nvPr>
        </p:nvSpPr>
        <p:spPr>
          <a:xfrm>
            <a:off x="3037398" y="3727605"/>
            <a:ext cx="2170706" cy="337470"/>
          </a:xfrm>
        </p:spPr>
        <p:txBody>
          <a:bodyPr>
            <a:normAutofit/>
          </a:bodyPr>
          <a:lstStyle>
            <a:lvl1pPr marL="0" indent="0">
              <a:buFontTx/>
              <a:buNone/>
              <a:defRPr sz="1050">
                <a:latin typeface="Century Gothic" panose="020b0502020202020204" pitchFamily="34" charset="0"/>
              </a:defRPr>
            </a:lvl1pPr>
          </a:lstStyle>
          <a:p>
            <a:pPr lvl="0"/>
            <a:r>
              <a:rPr lang="en-US" smtClean="0"/>
              <a:t>Twitter URL</a:t>
            </a:r>
            <a:endParaRPr lang="en-US"/>
          </a:p>
        </p:txBody>
      </p:sp>
      <p:sp>
        <p:nvSpPr>
          <p:cNvPr id="22" name="Text Placeholder 8"/>
          <p:cNvSpPr>
            <a:spLocks noGrp="1"/>
          </p:cNvSpPr>
          <p:nvPr>
            <p:ph type="body" sz="quarter" idx="24" hasCustomPrompt="1"/>
          </p:nvPr>
        </p:nvSpPr>
        <p:spPr>
          <a:xfrm>
            <a:off x="6268204" y="3736648"/>
            <a:ext cx="2167128" cy="328427"/>
          </a:xfrm>
        </p:spPr>
        <p:txBody>
          <a:bodyPr>
            <a:normAutofit/>
          </a:bodyPr>
          <a:lstStyle>
            <a:lvl1pPr marL="0" indent="0">
              <a:buFontTx/>
              <a:buNone/>
              <a:defRPr sz="1050">
                <a:latin typeface="Century Gothic" panose="020b0502020202020204" pitchFamily="34" charset="0"/>
              </a:defRPr>
            </a:lvl1pPr>
          </a:lstStyle>
          <a:p>
            <a:pPr lvl="0"/>
            <a:r>
              <a:rPr lang="en-US" smtClean="0"/>
              <a:t>LinkedIn URL</a:t>
            </a:r>
            <a:endParaRPr lang="en-US"/>
          </a:p>
        </p:txBody>
      </p:sp>
    </p:spTree>
    <p:extLst>
      <p:ext uri="{BB962C8B-B14F-4D97-AF65-F5344CB8AC3E}">
        <p14:creationId xmlns:p14="http://schemas.microsoft.com/office/powerpoint/2010/main" val="233886401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Questions Slide">
    <p:spTree>
      <p:nvGrpSpPr>
        <p:cNvPr id="1" name=""/>
        <p:cNvGrpSpPr/>
        <p:nvPr/>
      </p:nvGrpSpPr>
      <p:grpSpPr>
        <a:xfrm>
          <a:off x="0" y="0"/>
          <a:ext cx="0" cy="0"/>
        </a:xfrm>
      </p:grpSpPr>
      <p:sp>
        <p:nvSpPr>
          <p:cNvPr id="2" name="Title 1"/>
          <p:cNvSpPr>
            <a:spLocks noGrp="1"/>
          </p:cNvSpPr>
          <p:nvPr>
            <p:ph type="title" hasCustomPrompt="1"/>
          </p:nvPr>
        </p:nvSpPr>
        <p:spPr>
          <a:xfrm>
            <a:off x="628650" y="3013076"/>
            <a:ext cx="7886700" cy="779463"/>
          </a:xfrm>
        </p:spPr>
        <p:txBody>
          <a:bodyPr>
            <a:normAutofit/>
          </a:bodyPr>
          <a:lstStyle>
            <a:lvl1pPr algn="l">
              <a:defRPr sz="2700" b="1"/>
            </a:lvl1pPr>
          </a:lstStyle>
          <a:p>
            <a:r>
              <a:rPr lang="en-US" smtClean="0"/>
              <a:t>Questions?</a:t>
            </a:r>
            <a:endParaRPr lang="en-US"/>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419323279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hank you">
    <p:spTree>
      <p:nvGrpSpPr>
        <p:cNvPr id="1" name=""/>
        <p:cNvGrpSpPr/>
        <p:nvPr/>
      </p:nvGrpSpPr>
      <p:grpSpPr>
        <a:xfrm>
          <a:off x="0" y="0"/>
          <a:ext cx="0" cy="0"/>
        </a:xfrm>
      </p:grpSpPr>
      <p:sp>
        <p:nvSpPr>
          <p:cNvPr id="2" name="Title 1"/>
          <p:cNvSpPr>
            <a:spLocks noGrp="1"/>
          </p:cNvSpPr>
          <p:nvPr>
            <p:ph type="title" hasCustomPrompt="1"/>
          </p:nvPr>
        </p:nvSpPr>
        <p:spPr>
          <a:xfrm>
            <a:off x="628650" y="3013076"/>
            <a:ext cx="7886700" cy="779463"/>
          </a:xfrm>
        </p:spPr>
        <p:txBody>
          <a:bodyPr>
            <a:normAutofit/>
          </a:bodyPr>
          <a:lstStyle>
            <a:lvl1pPr algn="l">
              <a:defRPr sz="2700" b="1"/>
            </a:lvl1pPr>
          </a:lstStyle>
          <a:p>
            <a:r>
              <a:rPr lang="en-US" smtClean="0"/>
              <a:t>Thank You</a:t>
            </a:r>
            <a:endParaRPr lang="en-US"/>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150914821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ingle Column with Subtitle">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2068082"/>
            <a:ext cx="7886700" cy="4108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Add source or notes here</a:t>
            </a:r>
            <a:endParaRPr lang="en-US"/>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
        <p:nvSpPr>
          <p:cNvPr id="11" name="Text Placeholder 10"/>
          <p:cNvSpPr>
            <a:spLocks noGrp="1"/>
          </p:cNvSpPr>
          <p:nvPr>
            <p:ph type="body" sz="quarter" idx="13" hasCustomPrompt="1"/>
          </p:nvPr>
        </p:nvSpPr>
        <p:spPr>
          <a:xfrm>
            <a:off x="609600" y="1295400"/>
            <a:ext cx="7905750" cy="773113"/>
          </a:xfrm>
        </p:spPr>
        <p:txBody>
          <a:bodyPr/>
          <a:lstStyle>
            <a:lvl1pPr marL="0" indent="0">
              <a:buFontTx/>
              <a:buNone/>
              <a:defRPr b="1">
                <a:solidFill>
                  <a:srgbClr val="012169"/>
                </a:solidFill>
                <a:latin typeface="Arial Narrow" pitchFamily="34" charset="0"/>
              </a:defRPr>
            </a:lvl1pPr>
          </a:lstStyle>
          <a:p>
            <a:pPr lvl="0"/>
            <a:r>
              <a:rPr lang="en-US" smtClean="0"/>
              <a:t>Subtitle</a:t>
            </a:r>
          </a:p>
        </p:txBody>
      </p:sp>
    </p:spTree>
    <p:extLst>
      <p:ext uri="{BB962C8B-B14F-4D97-AF65-F5344CB8AC3E}">
        <p14:creationId xmlns:p14="http://schemas.microsoft.com/office/powerpoint/2010/main" val="353893398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Two Column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295400"/>
            <a:ext cx="3886200" cy="4881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295400"/>
            <a:ext cx="3886200" cy="4881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Add source or notes here</a:t>
            </a:r>
            <a:endParaRPr lang="en-US"/>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183905806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twoTxTwoObj" preserve="1">
  <p:cSld name="Two Column with Headers">
    <p:spTree>
      <p:nvGrpSpPr>
        <p:cNvPr id="1" name=""/>
        <p:cNvGrpSpPr/>
        <p:nvPr/>
      </p:nvGrpSpPr>
      <p:grpSpPr>
        <a:xfrm>
          <a:off x="0" y="0"/>
          <a:ext cx="0" cy="0"/>
        </a:xfrm>
      </p:grpSpPr>
      <p:sp>
        <p:nvSpPr>
          <p:cNvPr id="2" name="Title 1"/>
          <p:cNvSpPr>
            <a:spLocks noGrp="1"/>
          </p:cNvSpPr>
          <p:nvPr>
            <p:ph type="title"/>
          </p:nvPr>
        </p:nvSpPr>
        <p:spPr>
          <a:xfrm>
            <a:off x="629841" y="365126"/>
            <a:ext cx="7886700" cy="77724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95400"/>
            <a:ext cx="3868340" cy="507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1899457"/>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95400"/>
            <a:ext cx="3887391" cy="507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99457"/>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Add source or notes here</a:t>
            </a:r>
            <a:endParaRPr lang="en-US"/>
          </a:p>
        </p:txBody>
      </p:sp>
      <p:sp>
        <p:nvSpPr>
          <p:cNvPr id="9" name="Slide Number Placeholder 8"/>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184937281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hree Column">
    <p:spTree>
      <p:nvGrpSpPr>
        <p:cNvPr id="1" name=""/>
        <p:cNvGrpSpPr/>
        <p:nvPr/>
      </p:nvGrpSpPr>
      <p:grpSpPr>
        <a:xfrm>
          <a:off x="0" y="0"/>
          <a:ext cx="0" cy="0"/>
        </a:xfrm>
      </p:grpSpPr>
      <p:sp>
        <p:nvSpPr>
          <p:cNvPr id="2" name="Title 1"/>
          <p:cNvSpPr>
            <a:spLocks noGrp="1"/>
          </p:cNvSpPr>
          <p:nvPr>
            <p:ph type="title"/>
          </p:nvPr>
        </p:nvSpPr>
        <p:spPr>
          <a:xfrm>
            <a:off x="629841" y="365126"/>
            <a:ext cx="7886700" cy="777240"/>
          </a:xfrm>
        </p:spPr>
        <p:txBody>
          <a:bodyPr/>
          <a:lstStyle/>
          <a:p>
            <a:r>
              <a:rPr lang="en-US" smtClean="0"/>
              <a:t>Click to edit Master title style</a:t>
            </a:r>
            <a:endParaRPr lang="en-US"/>
          </a:p>
        </p:txBody>
      </p:sp>
      <p:sp>
        <p:nvSpPr>
          <p:cNvPr id="4" name="Content Placeholder 3"/>
          <p:cNvSpPr>
            <a:spLocks noGrp="1"/>
          </p:cNvSpPr>
          <p:nvPr>
            <p:ph sz="half" idx="2"/>
          </p:nvPr>
        </p:nvSpPr>
        <p:spPr>
          <a:xfrm>
            <a:off x="629842" y="1295400"/>
            <a:ext cx="2505456" cy="4276458"/>
          </a:xfrm>
        </p:spPr>
        <p:txBody>
          <a:bodyPr>
            <a:normAutofit/>
          </a:bodyPr>
          <a:lstStyle>
            <a:lvl1pPr marL="0" indent="0">
              <a:buFontTx/>
              <a:buNone/>
              <a:defRPr sz="1600"/>
            </a:lvl1pPr>
          </a:lstStyle>
          <a:p>
            <a:pPr lvl="0"/>
            <a:r>
              <a:rPr lang="en-US" smtClean="0"/>
              <a:t>Edit Master text styles</a:t>
            </a:r>
          </a:p>
        </p:txBody>
      </p:sp>
      <p:sp>
        <p:nvSpPr>
          <p:cNvPr id="6" name="Content Placeholder 5"/>
          <p:cNvSpPr>
            <a:spLocks noGrp="1"/>
          </p:cNvSpPr>
          <p:nvPr>
            <p:ph sz="quarter" idx="4"/>
          </p:nvPr>
        </p:nvSpPr>
        <p:spPr>
          <a:xfrm>
            <a:off x="3319868" y="1295400"/>
            <a:ext cx="2505456" cy="4276458"/>
          </a:xfrm>
        </p:spPr>
        <p:txBody>
          <a:bodyPr>
            <a:normAutofit/>
          </a:bodyPr>
          <a:lstStyle>
            <a:lvl1pPr marL="0" indent="0">
              <a:buFontTx/>
              <a:buNone/>
              <a:defRPr sz="1600"/>
            </a:lvl1pPr>
          </a:lstStyle>
          <a:p>
            <a:pPr lvl="0"/>
            <a:r>
              <a:rPr lang="en-US" smtClean="0"/>
              <a:t>Edit Master text styles</a:t>
            </a:r>
          </a:p>
        </p:txBody>
      </p:sp>
      <p:sp>
        <p:nvSpPr>
          <p:cNvPr id="8" name="Footer Placeholder 7"/>
          <p:cNvSpPr>
            <a:spLocks noGrp="1"/>
          </p:cNvSpPr>
          <p:nvPr>
            <p:ph type="ftr" sz="quarter" idx="11"/>
          </p:nvPr>
        </p:nvSpPr>
        <p:spPr/>
        <p:txBody>
          <a:bodyPr/>
          <a:lstStyle/>
          <a:p>
            <a:r>
              <a:rPr lang="en-US" smtClean="0"/>
              <a:t>Add source or notes here</a:t>
            </a:r>
            <a:endParaRPr lang="en-US"/>
          </a:p>
        </p:txBody>
      </p:sp>
      <p:sp>
        <p:nvSpPr>
          <p:cNvPr id="9" name="Slide Number Placeholder 8"/>
          <p:cNvSpPr>
            <a:spLocks noGrp="1"/>
          </p:cNvSpPr>
          <p:nvPr>
            <p:ph type="sldNum" sz="quarter" idx="12"/>
          </p:nvPr>
        </p:nvSpPr>
        <p:spPr/>
        <p:txBody>
          <a:bodyPr/>
          <a:lstStyle/>
          <a:p>
            <a:fld id="{E6AB0CA8-27AE-4F82-A141-302F5F13940C}" type="slidenum">
              <a:rPr lang="en-US" smtClean="0"/>
              <a:t>‹#›</a:t>
            </a:fld>
            <a:endParaRPr lang="en-US"/>
          </a:p>
        </p:txBody>
      </p:sp>
      <p:sp>
        <p:nvSpPr>
          <p:cNvPr id="10" name="Content Placeholder 5"/>
          <p:cNvSpPr>
            <a:spLocks noGrp="1"/>
          </p:cNvSpPr>
          <p:nvPr>
            <p:ph sz="quarter" idx="13"/>
          </p:nvPr>
        </p:nvSpPr>
        <p:spPr>
          <a:xfrm>
            <a:off x="6009894" y="1295400"/>
            <a:ext cx="2505456" cy="4276458"/>
          </a:xfrm>
        </p:spPr>
        <p:txBody>
          <a:bodyPr>
            <a:normAutofit/>
          </a:bodyPr>
          <a:lstStyle>
            <a:lvl1pPr marL="0" indent="0">
              <a:buFontTx/>
              <a:buNone/>
              <a:defRPr sz="1600"/>
            </a:lvl1pPr>
          </a:lstStyle>
          <a:p>
            <a:pPr lvl="0"/>
            <a:r>
              <a:rPr lang="en-US" smtClean="0"/>
              <a:t>Edit Master text styles</a:t>
            </a:r>
          </a:p>
        </p:txBody>
      </p:sp>
    </p:spTree>
    <p:extLst>
      <p:ext uri="{BB962C8B-B14F-4D97-AF65-F5344CB8AC3E}">
        <p14:creationId xmlns:p14="http://schemas.microsoft.com/office/powerpoint/2010/main" val="228817856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ntact Slide">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Add source or notes here</a:t>
            </a:r>
            <a:endParaRPr lang="en-US"/>
          </a:p>
        </p:txBody>
      </p:sp>
      <p:sp>
        <p:nvSpPr>
          <p:cNvPr id="5" name="Slide Number Placeholder 4"/>
          <p:cNvSpPr>
            <a:spLocks noGrp="1"/>
          </p:cNvSpPr>
          <p:nvPr>
            <p:ph type="sldNum" sz="quarter" idx="12"/>
          </p:nvPr>
        </p:nvSpPr>
        <p:spPr/>
        <p:txBody>
          <a:bodyPr/>
          <a:lstStyle/>
          <a:p>
            <a:fld id="{E6AB0CA8-27AE-4F82-A141-302F5F13940C}" type="slidenum">
              <a:rPr lang="en-US" smtClean="0"/>
              <a:t>‹#›</a:t>
            </a:fld>
            <a:endParaRPr lang="en-US"/>
          </a:p>
        </p:txBody>
      </p:sp>
      <p:sp>
        <p:nvSpPr>
          <p:cNvPr id="7" name="Picture Placeholder 6"/>
          <p:cNvSpPr>
            <a:spLocks noGrp="1"/>
          </p:cNvSpPr>
          <p:nvPr>
            <p:ph type="pic" sz="quarter" idx="13"/>
          </p:nvPr>
        </p:nvSpPr>
        <p:spPr>
          <a:xfrm>
            <a:off x="609600" y="1409700"/>
            <a:ext cx="1143000" cy="1143000"/>
          </a:xfrm>
        </p:spPr>
        <p:txBody>
          <a:bodyPr>
            <a:normAutofit/>
          </a:bodyPr>
          <a:lstStyle>
            <a:lvl1pPr marL="0" indent="0">
              <a:buFontTx/>
              <a:buNone/>
              <a:defRPr sz="1400"/>
            </a:lvl1pPr>
          </a:lstStyle>
          <a:p>
            <a:r>
              <a:rPr lang="en-US" smtClean="0"/>
              <a:t>Click icon to add picture</a:t>
            </a:r>
            <a:endParaRPr lang="en-US"/>
          </a:p>
        </p:txBody>
      </p:sp>
      <p:sp>
        <p:nvSpPr>
          <p:cNvPr id="11" name="Text Placeholder 10"/>
          <p:cNvSpPr>
            <a:spLocks noGrp="1"/>
          </p:cNvSpPr>
          <p:nvPr>
            <p:ph type="body" sz="quarter" idx="14"/>
          </p:nvPr>
        </p:nvSpPr>
        <p:spPr>
          <a:xfrm>
            <a:off x="1982788" y="1409700"/>
            <a:ext cx="2470150" cy="1143000"/>
          </a:xfrm>
        </p:spPr>
        <p:txBody>
          <a:bodyPr>
            <a:normAutofit/>
          </a:bodyPr>
          <a:lstStyle>
            <a:lvl1pPr marL="0" indent="0">
              <a:buFontTx/>
              <a:buNone/>
              <a:defRPr sz="1200"/>
            </a:lvl1pPr>
          </a:lstStyle>
          <a:p>
            <a:pPr lvl="0"/>
            <a:r>
              <a:rPr lang="en-US" smtClean="0"/>
              <a:t>Edit Master text styles</a:t>
            </a:r>
          </a:p>
        </p:txBody>
      </p:sp>
      <p:sp>
        <p:nvSpPr>
          <p:cNvPr id="12" name="Picture Placeholder 6"/>
          <p:cNvSpPr>
            <a:spLocks noGrp="1"/>
          </p:cNvSpPr>
          <p:nvPr>
            <p:ph type="pic" sz="quarter" idx="15"/>
          </p:nvPr>
        </p:nvSpPr>
        <p:spPr>
          <a:xfrm>
            <a:off x="4694489" y="1409700"/>
            <a:ext cx="1143000" cy="1143000"/>
          </a:xfrm>
        </p:spPr>
        <p:txBody>
          <a:bodyPr>
            <a:normAutofit/>
          </a:bodyPr>
          <a:lstStyle>
            <a:lvl1pPr marL="0" indent="0">
              <a:buFontTx/>
              <a:buNone/>
              <a:defRPr sz="1400"/>
            </a:lvl1pPr>
          </a:lstStyle>
          <a:p>
            <a:r>
              <a:rPr lang="en-US" smtClean="0"/>
              <a:t>Click icon to add picture</a:t>
            </a:r>
            <a:endParaRPr lang="en-US"/>
          </a:p>
        </p:txBody>
      </p:sp>
      <p:sp>
        <p:nvSpPr>
          <p:cNvPr id="13" name="Text Placeholder 10"/>
          <p:cNvSpPr>
            <a:spLocks noGrp="1"/>
          </p:cNvSpPr>
          <p:nvPr>
            <p:ph type="body" sz="quarter" idx="16"/>
          </p:nvPr>
        </p:nvSpPr>
        <p:spPr>
          <a:xfrm>
            <a:off x="6067677" y="1409700"/>
            <a:ext cx="2470150" cy="1143000"/>
          </a:xfrm>
        </p:spPr>
        <p:txBody>
          <a:bodyPr>
            <a:normAutofit/>
          </a:bodyPr>
          <a:lstStyle>
            <a:lvl1pPr marL="0" indent="0">
              <a:buFontTx/>
              <a:buNone/>
              <a:defRPr sz="1200"/>
            </a:lvl1pPr>
          </a:lstStyle>
          <a:p>
            <a:pPr lvl="0"/>
            <a:r>
              <a:rPr lang="en-US" smtClean="0"/>
              <a:t>Edit Master text styles</a:t>
            </a:r>
          </a:p>
        </p:txBody>
      </p:sp>
      <p:sp>
        <p:nvSpPr>
          <p:cNvPr id="14" name="Picture Placeholder 6"/>
          <p:cNvSpPr>
            <a:spLocks noGrp="1"/>
          </p:cNvSpPr>
          <p:nvPr>
            <p:ph type="pic" sz="quarter" idx="17"/>
          </p:nvPr>
        </p:nvSpPr>
        <p:spPr>
          <a:xfrm>
            <a:off x="609600" y="2922305"/>
            <a:ext cx="1143000" cy="1143000"/>
          </a:xfrm>
        </p:spPr>
        <p:txBody>
          <a:bodyPr>
            <a:normAutofit/>
          </a:bodyPr>
          <a:lstStyle>
            <a:lvl1pPr marL="0" indent="0">
              <a:buFontTx/>
              <a:buNone/>
              <a:defRPr sz="1400"/>
            </a:lvl1pPr>
          </a:lstStyle>
          <a:p>
            <a:r>
              <a:rPr lang="en-US" smtClean="0"/>
              <a:t>Click icon to add picture</a:t>
            </a:r>
            <a:endParaRPr lang="en-US"/>
          </a:p>
        </p:txBody>
      </p:sp>
      <p:sp>
        <p:nvSpPr>
          <p:cNvPr id="15" name="Text Placeholder 10"/>
          <p:cNvSpPr>
            <a:spLocks noGrp="1"/>
          </p:cNvSpPr>
          <p:nvPr>
            <p:ph type="body" sz="quarter" idx="18"/>
          </p:nvPr>
        </p:nvSpPr>
        <p:spPr>
          <a:xfrm>
            <a:off x="1982788" y="2922305"/>
            <a:ext cx="2470150" cy="1143000"/>
          </a:xfrm>
        </p:spPr>
        <p:txBody>
          <a:bodyPr>
            <a:normAutofit/>
          </a:bodyPr>
          <a:lstStyle>
            <a:lvl1pPr marL="0" indent="0">
              <a:buFontTx/>
              <a:buNone/>
              <a:defRPr sz="1200"/>
            </a:lvl1pPr>
          </a:lstStyle>
          <a:p>
            <a:pPr lvl="0"/>
            <a:r>
              <a:rPr lang="en-US" smtClean="0"/>
              <a:t>Edit Master text styles</a:t>
            </a:r>
          </a:p>
        </p:txBody>
      </p:sp>
      <p:sp>
        <p:nvSpPr>
          <p:cNvPr id="16" name="Picture Placeholder 6"/>
          <p:cNvSpPr>
            <a:spLocks noGrp="1"/>
          </p:cNvSpPr>
          <p:nvPr>
            <p:ph type="pic" sz="quarter" idx="19"/>
          </p:nvPr>
        </p:nvSpPr>
        <p:spPr>
          <a:xfrm>
            <a:off x="4694489" y="2922305"/>
            <a:ext cx="1143000" cy="1143000"/>
          </a:xfrm>
        </p:spPr>
        <p:txBody>
          <a:bodyPr>
            <a:normAutofit/>
          </a:bodyPr>
          <a:lstStyle>
            <a:lvl1pPr marL="0" indent="0">
              <a:buFontTx/>
              <a:buNone/>
              <a:defRPr sz="1400"/>
            </a:lvl1pPr>
          </a:lstStyle>
          <a:p>
            <a:r>
              <a:rPr lang="en-US" smtClean="0"/>
              <a:t>Click icon to add picture</a:t>
            </a:r>
            <a:endParaRPr lang="en-US"/>
          </a:p>
        </p:txBody>
      </p:sp>
      <p:sp>
        <p:nvSpPr>
          <p:cNvPr id="17" name="Text Placeholder 10"/>
          <p:cNvSpPr>
            <a:spLocks noGrp="1"/>
          </p:cNvSpPr>
          <p:nvPr>
            <p:ph type="body" sz="quarter" idx="20"/>
          </p:nvPr>
        </p:nvSpPr>
        <p:spPr>
          <a:xfrm>
            <a:off x="6067677" y="2922305"/>
            <a:ext cx="2470150" cy="1143000"/>
          </a:xfrm>
        </p:spPr>
        <p:txBody>
          <a:bodyPr>
            <a:normAutofit/>
          </a:bodyPr>
          <a:lstStyle>
            <a:lvl1pPr marL="0" indent="0">
              <a:buFontTx/>
              <a:buNone/>
              <a:defRPr sz="1200"/>
            </a:lvl1pPr>
          </a:lstStyle>
          <a:p>
            <a:pPr lvl="0"/>
            <a:r>
              <a:rPr lang="en-US" smtClean="0"/>
              <a:t>Edit Master text styles</a:t>
            </a:r>
          </a:p>
        </p:txBody>
      </p:sp>
      <p:sp>
        <p:nvSpPr>
          <p:cNvPr id="18" name="Picture Placeholder 6"/>
          <p:cNvSpPr>
            <a:spLocks noGrp="1"/>
          </p:cNvSpPr>
          <p:nvPr>
            <p:ph type="pic" sz="quarter" idx="21"/>
          </p:nvPr>
        </p:nvSpPr>
        <p:spPr>
          <a:xfrm>
            <a:off x="609600" y="4460549"/>
            <a:ext cx="1143000" cy="1143000"/>
          </a:xfrm>
        </p:spPr>
        <p:txBody>
          <a:bodyPr>
            <a:normAutofit/>
          </a:bodyPr>
          <a:lstStyle>
            <a:lvl1pPr marL="0" indent="0">
              <a:buFontTx/>
              <a:buNone/>
              <a:defRPr sz="1400"/>
            </a:lvl1pPr>
          </a:lstStyle>
          <a:p>
            <a:r>
              <a:rPr lang="en-US" smtClean="0"/>
              <a:t>Click icon to add picture</a:t>
            </a:r>
            <a:endParaRPr lang="en-US"/>
          </a:p>
        </p:txBody>
      </p:sp>
      <p:sp>
        <p:nvSpPr>
          <p:cNvPr id="19" name="Text Placeholder 10"/>
          <p:cNvSpPr>
            <a:spLocks noGrp="1"/>
          </p:cNvSpPr>
          <p:nvPr>
            <p:ph type="body" sz="quarter" idx="22"/>
          </p:nvPr>
        </p:nvSpPr>
        <p:spPr>
          <a:xfrm>
            <a:off x="1982788" y="4460549"/>
            <a:ext cx="2470150" cy="1143000"/>
          </a:xfrm>
        </p:spPr>
        <p:txBody>
          <a:bodyPr>
            <a:normAutofit/>
          </a:bodyPr>
          <a:lstStyle>
            <a:lvl1pPr marL="0" indent="0">
              <a:buFontTx/>
              <a:buNone/>
              <a:defRPr sz="1200"/>
            </a:lvl1pPr>
          </a:lstStyle>
          <a:p>
            <a:pPr lvl="0"/>
            <a:r>
              <a:rPr lang="en-US" smtClean="0"/>
              <a:t>Edit Master text styles</a:t>
            </a:r>
          </a:p>
        </p:txBody>
      </p:sp>
      <p:sp>
        <p:nvSpPr>
          <p:cNvPr id="20" name="Picture Placeholder 6"/>
          <p:cNvSpPr>
            <a:spLocks noGrp="1"/>
          </p:cNvSpPr>
          <p:nvPr>
            <p:ph type="pic" sz="quarter" idx="23"/>
          </p:nvPr>
        </p:nvSpPr>
        <p:spPr>
          <a:xfrm>
            <a:off x="4694489" y="4460549"/>
            <a:ext cx="1143000" cy="1143000"/>
          </a:xfrm>
        </p:spPr>
        <p:txBody>
          <a:bodyPr>
            <a:normAutofit/>
          </a:bodyPr>
          <a:lstStyle>
            <a:lvl1pPr marL="0" indent="0">
              <a:buFontTx/>
              <a:buNone/>
              <a:defRPr sz="1400"/>
            </a:lvl1pPr>
          </a:lstStyle>
          <a:p>
            <a:r>
              <a:rPr lang="en-US" smtClean="0"/>
              <a:t>Click icon to add picture</a:t>
            </a:r>
            <a:endParaRPr lang="en-US"/>
          </a:p>
        </p:txBody>
      </p:sp>
      <p:sp>
        <p:nvSpPr>
          <p:cNvPr id="21" name="Text Placeholder 10"/>
          <p:cNvSpPr>
            <a:spLocks noGrp="1"/>
          </p:cNvSpPr>
          <p:nvPr>
            <p:ph type="body" sz="quarter" idx="24"/>
          </p:nvPr>
        </p:nvSpPr>
        <p:spPr>
          <a:xfrm>
            <a:off x="6067677" y="4460549"/>
            <a:ext cx="2470150" cy="1143000"/>
          </a:xfrm>
        </p:spPr>
        <p:txBody>
          <a:bodyPr>
            <a:normAutofit/>
          </a:bodyPr>
          <a:lstStyle>
            <a:lvl1pPr marL="0" indent="0">
              <a:buFontTx/>
              <a:buNone/>
              <a:defRPr sz="1200"/>
            </a:lvl1pPr>
          </a:lstStyle>
          <a:p>
            <a:pPr lvl="0"/>
            <a:r>
              <a:rPr lang="en-US" smtClean="0"/>
              <a:t>Edit Master text styles</a:t>
            </a:r>
          </a:p>
        </p:txBody>
      </p:sp>
    </p:spTree>
    <p:extLst>
      <p:ext uri="{BB962C8B-B14F-4D97-AF65-F5344CB8AC3E}">
        <p14:creationId xmlns:p14="http://schemas.microsoft.com/office/powerpoint/2010/main" val="147065346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3 Pictures">
    <p:spTree>
      <p:nvGrpSpPr>
        <p:cNvPr id="1" name=""/>
        <p:cNvGrpSpPr/>
        <p:nvPr/>
      </p:nvGrpSpPr>
      <p:grpSpPr>
        <a:xfrm>
          <a:off x="0" y="0"/>
          <a:ext cx="0" cy="0"/>
        </a:xfrm>
      </p:grpSpPr>
      <p:sp>
        <p:nvSpPr>
          <p:cNvPr id="2" name="Title 1"/>
          <p:cNvSpPr>
            <a:spLocks noGrp="1"/>
          </p:cNvSpPr>
          <p:nvPr>
            <p:ph type="title"/>
          </p:nvPr>
        </p:nvSpPr>
        <p:spPr>
          <a:xfrm>
            <a:off x="629841" y="365126"/>
            <a:ext cx="7886700" cy="777240"/>
          </a:xfrm>
        </p:spPr>
        <p:txBody>
          <a:bodyPr/>
          <a:lstStyle/>
          <a:p>
            <a:r>
              <a:rPr lang="en-US" smtClean="0"/>
              <a:t>Click to edit Master title style</a:t>
            </a:r>
            <a:endParaRPr lang="en-US"/>
          </a:p>
        </p:txBody>
      </p:sp>
      <p:sp>
        <p:nvSpPr>
          <p:cNvPr id="8" name="Footer Placeholder 7"/>
          <p:cNvSpPr>
            <a:spLocks noGrp="1"/>
          </p:cNvSpPr>
          <p:nvPr>
            <p:ph type="ftr" sz="quarter" idx="11"/>
          </p:nvPr>
        </p:nvSpPr>
        <p:spPr/>
        <p:txBody>
          <a:bodyPr/>
          <a:lstStyle/>
          <a:p>
            <a:r>
              <a:rPr lang="en-US" smtClean="0"/>
              <a:t>Add source or notes here</a:t>
            </a:r>
            <a:endParaRPr lang="en-US"/>
          </a:p>
        </p:txBody>
      </p:sp>
      <p:sp>
        <p:nvSpPr>
          <p:cNvPr id="9" name="Slide Number Placeholder 8"/>
          <p:cNvSpPr>
            <a:spLocks noGrp="1"/>
          </p:cNvSpPr>
          <p:nvPr>
            <p:ph type="sldNum" sz="quarter" idx="12"/>
          </p:nvPr>
        </p:nvSpPr>
        <p:spPr/>
        <p:txBody>
          <a:bodyPr/>
          <a:lstStyle/>
          <a:p>
            <a:fld id="{E6AB0CA8-27AE-4F82-A141-302F5F13940C}" type="slidenum">
              <a:rPr lang="en-US" smtClean="0"/>
              <a:t>‹#›</a:t>
            </a:fld>
            <a:endParaRPr lang="en-US"/>
          </a:p>
        </p:txBody>
      </p:sp>
      <p:sp>
        <p:nvSpPr>
          <p:cNvPr id="5" name="Text Placeholder 4"/>
          <p:cNvSpPr>
            <a:spLocks noGrp="1"/>
          </p:cNvSpPr>
          <p:nvPr>
            <p:ph type="body" sz="quarter" idx="14"/>
          </p:nvPr>
        </p:nvSpPr>
        <p:spPr>
          <a:xfrm>
            <a:off x="609036" y="4238625"/>
            <a:ext cx="2526277" cy="1333500"/>
          </a:xfrm>
          <a:solidFill>
            <a:srgbClr val="012169"/>
          </a:solidFill>
        </p:spPr>
        <p:txBody>
          <a:bodyPr>
            <a:normAutofit/>
          </a:bodyPr>
          <a:lstStyle>
            <a:lvl1pPr marL="0" indent="0" algn="ctr">
              <a:buFontTx/>
              <a:buNone/>
              <a:defRPr sz="1600">
                <a:solidFill>
                  <a:schemeClr val="bg1"/>
                </a:solidFill>
              </a:defRPr>
            </a:lvl1pPr>
          </a:lstStyle>
          <a:p>
            <a:pPr lvl="0"/>
            <a:r>
              <a:rPr lang="en-US" smtClean="0"/>
              <a:t>Edit Master text styles</a:t>
            </a:r>
          </a:p>
        </p:txBody>
      </p:sp>
      <p:sp>
        <p:nvSpPr>
          <p:cNvPr id="11" name="Text Placeholder 4"/>
          <p:cNvSpPr>
            <a:spLocks noGrp="1"/>
          </p:cNvSpPr>
          <p:nvPr>
            <p:ph type="body" sz="quarter" idx="15"/>
          </p:nvPr>
        </p:nvSpPr>
        <p:spPr>
          <a:xfrm>
            <a:off x="3296526" y="4238625"/>
            <a:ext cx="2528798" cy="1333500"/>
          </a:xfrm>
          <a:solidFill>
            <a:srgbClr val="00A9E0"/>
          </a:solidFill>
        </p:spPr>
        <p:txBody>
          <a:bodyPr>
            <a:normAutofit/>
          </a:bodyPr>
          <a:lstStyle>
            <a:lvl1pPr marL="0" indent="0" algn="ctr">
              <a:buFontTx/>
              <a:buNone/>
              <a:defRPr sz="1600">
                <a:solidFill>
                  <a:schemeClr val="bg1"/>
                </a:solidFill>
              </a:defRPr>
            </a:lvl1pPr>
          </a:lstStyle>
          <a:p>
            <a:pPr lvl="0"/>
            <a:r>
              <a:rPr lang="en-US" smtClean="0"/>
              <a:t>Edit Master text styles</a:t>
            </a:r>
          </a:p>
        </p:txBody>
      </p:sp>
      <p:sp>
        <p:nvSpPr>
          <p:cNvPr id="12" name="Text Placeholder 4"/>
          <p:cNvSpPr>
            <a:spLocks noGrp="1"/>
          </p:cNvSpPr>
          <p:nvPr>
            <p:ph type="body" sz="quarter" idx="16"/>
          </p:nvPr>
        </p:nvSpPr>
        <p:spPr>
          <a:xfrm>
            <a:off x="5986538" y="4238625"/>
            <a:ext cx="2549718" cy="1333500"/>
          </a:xfrm>
          <a:solidFill>
            <a:srgbClr val="9BCBEB"/>
          </a:solidFill>
        </p:spPr>
        <p:txBody>
          <a:bodyPr>
            <a:normAutofit/>
          </a:bodyPr>
          <a:lstStyle>
            <a:lvl1pPr marL="0" indent="0" algn="ctr">
              <a:buFontTx/>
              <a:buNone/>
              <a:defRPr sz="1600">
                <a:solidFill>
                  <a:schemeClr val="bg1"/>
                </a:solidFill>
              </a:defRPr>
            </a:lvl1pPr>
          </a:lstStyle>
          <a:p>
            <a:pPr lvl="0"/>
            <a:r>
              <a:rPr lang="en-US" smtClean="0"/>
              <a:t>Edit Master text styles</a:t>
            </a:r>
          </a:p>
        </p:txBody>
      </p:sp>
      <p:sp>
        <p:nvSpPr>
          <p:cNvPr id="13" name="Picture Placeholder 12"/>
          <p:cNvSpPr>
            <a:spLocks noGrp="1"/>
          </p:cNvSpPr>
          <p:nvPr>
            <p:ph type="pic" sz="quarter" idx="17"/>
          </p:nvPr>
        </p:nvSpPr>
        <p:spPr>
          <a:xfrm>
            <a:off x="609600" y="1295400"/>
            <a:ext cx="2525713" cy="2943225"/>
          </a:xfrm>
        </p:spPr>
        <p:txBody>
          <a:bodyPr anchor="ctr"/>
          <a:lstStyle>
            <a:lvl1pPr marL="0" marR="0" indent="0" algn="ctr" defTabSz="914400" rtl="0" eaLnBrk="1" fontAlgn="auto" latinLnBrk="0" hangingPunct="1">
              <a:lnSpc>
                <a:spcPct val="100000"/>
              </a:lnSpc>
              <a:spcBef>
                <a:spcPts val="600"/>
              </a:spcBef>
              <a:spcAft>
                <a:spcPct val="0"/>
              </a:spcAft>
              <a:buClr>
                <a:srgbClr val="00A9E0"/>
              </a:buClr>
              <a:buSzTx/>
              <a:buFontTx/>
              <a:buNone/>
              <a:defRPr sz="1400"/>
            </a:lvl1pPr>
          </a:lstStyle>
          <a:p>
            <a:pPr marL="0" marR="0" lvl="0" indent="0" algn="l" defTabSz="914400" rtl="0" eaLnBrk="1" fontAlgn="auto" latinLnBrk="0" hangingPunct="1">
              <a:lnSpc>
                <a:spcPct val="100000"/>
              </a:lnSpc>
              <a:spcBef>
                <a:spcPts val="600"/>
              </a:spcBef>
              <a:spcAft>
                <a:spcPct val="0"/>
              </a:spcAft>
              <a:buClr>
                <a:srgbClr val="00A9E0"/>
              </a:buClr>
              <a:buSzTx/>
              <a:buFontTx/>
              <a:buNone/>
              <a:defRPr/>
            </a:pPr>
            <a:r>
              <a:rPr lang="en-US" smtClean="0"/>
              <a:t>Click icon to add picture</a:t>
            </a:r>
            <a:endParaRPr lang="en-US"/>
          </a:p>
        </p:txBody>
      </p:sp>
      <p:sp>
        <p:nvSpPr>
          <p:cNvPr id="14" name="Picture Placeholder 12"/>
          <p:cNvSpPr>
            <a:spLocks noGrp="1"/>
          </p:cNvSpPr>
          <p:nvPr>
            <p:ph type="pic" sz="quarter" idx="18"/>
          </p:nvPr>
        </p:nvSpPr>
        <p:spPr>
          <a:xfrm>
            <a:off x="3292980" y="1295400"/>
            <a:ext cx="2525713" cy="2943225"/>
          </a:xfrm>
        </p:spPr>
        <p:txBody>
          <a:bodyPr anchor="ctr"/>
          <a:lstStyle>
            <a:lvl1pPr marL="0" marR="0" indent="0" algn="ctr" defTabSz="914400" rtl="0" eaLnBrk="1" fontAlgn="auto" latinLnBrk="0" hangingPunct="1">
              <a:lnSpc>
                <a:spcPct val="100000"/>
              </a:lnSpc>
              <a:spcBef>
                <a:spcPts val="600"/>
              </a:spcBef>
              <a:spcAft>
                <a:spcPct val="0"/>
              </a:spcAft>
              <a:buClr>
                <a:srgbClr val="00A9E0"/>
              </a:buClr>
              <a:buSzTx/>
              <a:buFontTx/>
              <a:buNone/>
              <a:defRPr sz="1400"/>
            </a:lvl1pPr>
          </a:lstStyle>
          <a:p>
            <a:pPr marL="0" marR="0" lvl="0" indent="0" algn="l" defTabSz="914400" rtl="0" eaLnBrk="1" fontAlgn="auto" latinLnBrk="0" hangingPunct="1">
              <a:lnSpc>
                <a:spcPct val="100000"/>
              </a:lnSpc>
              <a:spcBef>
                <a:spcPts val="600"/>
              </a:spcBef>
              <a:spcAft>
                <a:spcPct val="0"/>
              </a:spcAft>
              <a:buClr>
                <a:srgbClr val="00A9E0"/>
              </a:buClr>
              <a:buSzTx/>
              <a:buFontTx/>
              <a:buNone/>
              <a:defRPr/>
            </a:pPr>
            <a:r>
              <a:rPr lang="en-US" smtClean="0"/>
              <a:t>Click icon to add picture</a:t>
            </a:r>
            <a:endParaRPr lang="en-US"/>
          </a:p>
        </p:txBody>
      </p:sp>
      <p:sp>
        <p:nvSpPr>
          <p:cNvPr id="15" name="Picture Placeholder 12"/>
          <p:cNvSpPr>
            <a:spLocks noGrp="1"/>
          </p:cNvSpPr>
          <p:nvPr>
            <p:ph type="pic" sz="quarter" idx="19"/>
          </p:nvPr>
        </p:nvSpPr>
        <p:spPr>
          <a:xfrm>
            <a:off x="6010543" y="1295400"/>
            <a:ext cx="2525713" cy="2943225"/>
          </a:xfrm>
        </p:spPr>
        <p:txBody>
          <a:bodyPr anchor="ctr"/>
          <a:lstStyle>
            <a:lvl1pPr marL="0" marR="0" indent="0" algn="ctr" defTabSz="914400" rtl="0" eaLnBrk="1" fontAlgn="auto" latinLnBrk="0" hangingPunct="1">
              <a:lnSpc>
                <a:spcPct val="100000"/>
              </a:lnSpc>
              <a:spcBef>
                <a:spcPts val="600"/>
              </a:spcBef>
              <a:spcAft>
                <a:spcPct val="0"/>
              </a:spcAft>
              <a:buClr>
                <a:srgbClr val="00A9E0"/>
              </a:buClr>
              <a:buSzTx/>
              <a:buFontTx/>
              <a:buNone/>
              <a:defRPr sz="1400"/>
            </a:lvl1pPr>
          </a:lstStyle>
          <a:p>
            <a:pPr marL="0" marR="0" lvl="0" indent="0" algn="l" defTabSz="914400" rtl="0" eaLnBrk="1" fontAlgn="auto" latinLnBrk="0" hangingPunct="1">
              <a:lnSpc>
                <a:spcPct val="100000"/>
              </a:lnSpc>
              <a:spcBef>
                <a:spcPts val="600"/>
              </a:spcBef>
              <a:spcAft>
                <a:spcPct val="0"/>
              </a:spcAft>
              <a:buClr>
                <a:srgbClr val="00A9E0"/>
              </a:buClr>
              <a:buSzTx/>
              <a:buFontTx/>
              <a:buNone/>
              <a:defRPr/>
            </a:pPr>
            <a:r>
              <a:rPr lang="en-US" smtClean="0"/>
              <a:t>Click icon to add picture</a:t>
            </a:r>
            <a:endParaRPr lang="en-US"/>
          </a:p>
        </p:txBody>
      </p:sp>
    </p:spTree>
    <p:extLst>
      <p:ext uri="{BB962C8B-B14F-4D97-AF65-F5344CB8AC3E}">
        <p14:creationId xmlns:p14="http://schemas.microsoft.com/office/powerpoint/2010/main" val="73329801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Image Heavy">
    <p:spTree>
      <p:nvGrpSpPr>
        <p:cNvPr id="1" name=""/>
        <p:cNvGrpSpPr/>
        <p:nvPr/>
      </p:nvGrpSpPr>
      <p:grpSpPr>
        <a:xfrm>
          <a:off x="0" y="0"/>
          <a:ext cx="0" cy="0"/>
        </a:xfrm>
      </p:grpSpPr>
      <p:sp>
        <p:nvSpPr>
          <p:cNvPr id="12" name="Picture Placeholder 5"/>
          <p:cNvSpPr>
            <a:spLocks noGrp="1"/>
          </p:cNvSpPr>
          <p:nvPr>
            <p:ph type="pic" sz="quarter" idx="14"/>
          </p:nvPr>
        </p:nvSpPr>
        <p:spPr>
          <a:xfrm>
            <a:off x="5751095" y="0"/>
            <a:ext cx="3392905" cy="6858000"/>
          </a:xfrm>
        </p:spPr>
        <p:txBody>
          <a:bodyPr anchor="ctr" anchorCtr="0">
            <a:normAutofit/>
          </a:bodyPr>
          <a:lstStyle>
            <a:lvl1pPr marL="0" indent="0" algn="ctr">
              <a:buFontTx/>
              <a:buNone/>
              <a:defRPr sz="1400"/>
            </a:lvl1pPr>
          </a:lstStyle>
          <a:p>
            <a:r>
              <a:rPr lang="en-US" smtClean="0"/>
              <a:t>Click icon to add picture</a:t>
            </a:r>
            <a:endParaRPr lang="en-US"/>
          </a:p>
        </p:txBody>
      </p:sp>
      <p:sp>
        <p:nvSpPr>
          <p:cNvPr id="2" name="Title 1"/>
          <p:cNvSpPr>
            <a:spLocks noGrp="1"/>
          </p:cNvSpPr>
          <p:nvPr>
            <p:ph type="ctrTitle"/>
          </p:nvPr>
        </p:nvSpPr>
        <p:spPr>
          <a:xfrm>
            <a:off x="685800" y="3432471"/>
            <a:ext cx="4954424" cy="772059"/>
          </a:xfrm>
        </p:spPr>
        <p:txBody>
          <a:bodyPr anchor="b">
            <a:normAutofit/>
          </a:bodyPr>
          <a:lstStyle>
            <a:lvl1pPr algn="l">
              <a:defRPr sz="3200">
                <a:solidFill>
                  <a:srgbClr val="012169"/>
                </a:solidFill>
              </a:defRPr>
            </a:lvl1pPr>
          </a:lstStyle>
          <a:p>
            <a:r>
              <a:rPr lang="en-US" smtClean="0"/>
              <a:t>Click to edit Master title style</a:t>
            </a:r>
            <a:endParaRPr lang="en-US"/>
          </a:p>
        </p:txBody>
      </p:sp>
      <p:sp>
        <p:nvSpPr>
          <p:cNvPr id="3" name="Subtitle 2"/>
          <p:cNvSpPr>
            <a:spLocks noGrp="1"/>
          </p:cNvSpPr>
          <p:nvPr>
            <p:ph type="subTitle" idx="1"/>
          </p:nvPr>
        </p:nvSpPr>
        <p:spPr>
          <a:xfrm>
            <a:off x="685800" y="4359627"/>
            <a:ext cx="4954424" cy="1996723"/>
          </a:xfrm>
        </p:spPr>
        <p:txBody>
          <a:bodyPr>
            <a:normAutofit/>
          </a:bodyPr>
          <a:lstStyle>
            <a:lvl1pPr marL="0" indent="0" algn="l">
              <a:buNone/>
              <a:defRPr sz="2000" b="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t>‹#›</a:t>
            </a:fld>
            <a:endParaRPr lang="en-US"/>
          </a:p>
        </p:txBody>
      </p:sp>
      <p:pic>
        <p:nvPicPr>
          <p:cNvPr id="13" name="Picture 1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
        <p:nvSpPr>
          <p:cNvPr id="14" name="Picture Placeholder 5"/>
          <p:cNvSpPr>
            <a:spLocks noGrp="1"/>
          </p:cNvSpPr>
          <p:nvPr>
            <p:ph type="pic" sz="quarter" idx="15"/>
          </p:nvPr>
        </p:nvSpPr>
        <p:spPr>
          <a:xfrm>
            <a:off x="0" y="0"/>
            <a:ext cx="3200400" cy="3092708"/>
          </a:xfrm>
        </p:spPr>
        <p:txBody>
          <a:bodyPr anchor="ctr" anchorCtr="0">
            <a:normAutofit/>
          </a:bodyPr>
          <a:lstStyle>
            <a:lvl1pPr marL="0" indent="0" algn="ctr">
              <a:buFontTx/>
              <a:buNone/>
              <a:defRPr sz="1400"/>
            </a:lvl1pPr>
          </a:lstStyle>
          <a:p>
            <a:r>
              <a:rPr lang="en-US" smtClean="0"/>
              <a:t>Click icon to add picture</a:t>
            </a:r>
            <a:endParaRPr lang="en-US"/>
          </a:p>
        </p:txBody>
      </p:sp>
      <p:sp>
        <p:nvSpPr>
          <p:cNvPr id="15" name="Picture Placeholder 5"/>
          <p:cNvSpPr>
            <a:spLocks noGrp="1"/>
          </p:cNvSpPr>
          <p:nvPr>
            <p:ph type="pic" sz="quarter" idx="13"/>
          </p:nvPr>
        </p:nvSpPr>
        <p:spPr>
          <a:xfrm>
            <a:off x="3296653" y="0"/>
            <a:ext cx="2342147" cy="3092708"/>
          </a:xfrm>
        </p:spPr>
        <p:txBody>
          <a:bodyPr anchor="ctr" anchorCtr="0">
            <a:normAutofit/>
          </a:bodyPr>
          <a:lstStyle>
            <a:lvl1pPr marL="0" indent="0" algn="ctr">
              <a:buFontTx/>
              <a:buNone/>
              <a:defRPr sz="1400"/>
            </a:lvl1pPr>
          </a:lstStyle>
          <a:p>
            <a:r>
              <a:rPr lang="en-US" smtClean="0"/>
              <a:t>Click icon to add picture</a:t>
            </a:r>
            <a:endParaRPr lang="en-US"/>
          </a:p>
        </p:txBody>
      </p:sp>
    </p:spTree>
    <p:extLst>
      <p:ext uri="{BB962C8B-B14F-4D97-AF65-F5344CB8AC3E}">
        <p14:creationId xmlns:p14="http://schemas.microsoft.com/office/powerpoint/2010/main" val="294129774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image" Target="../media/image9.jpeg" /><Relationship Id="rId3" Type="http://schemas.openxmlformats.org/officeDocument/2006/relationships/slideLayout" Target="../slideLayouts/slideLayout3.xml" /><Relationship Id="rId30" Type="http://schemas.openxmlformats.org/officeDocument/2006/relationships/image" Target="../media/image10.png" /><Relationship Id="rId31" Type="http://schemas.openxmlformats.org/officeDocument/2006/relationships/theme" Target="../theme/theme1.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Picture 6"/>
          <p:cNvPicPr>
            <a:picLocks noChangeAspect="1"/>
          </p:cNvPicPr>
          <p:nvPr userDrawn="1"/>
        </p:nvPicPr>
        <p:blipFill>
          <a:blip r:embed="rId29">
            <a:extLst>
              <a:ext uri="{28A0092B-C50C-407E-A947-70E740481C1C}">
                <a14:useLocalDpi xmlns:a14="http://schemas.microsoft.com/office/drawing/2010/main" val="0"/>
              </a:ext>
            </a:extLst>
          </a:blip>
          <a:srcRect t="89136"/>
          <a:stretch>
            <a:fillRect/>
          </a:stretch>
        </p:blipFill>
        <p:spPr>
          <a:xfrm>
            <a:off x="0" y="6112932"/>
            <a:ext cx="9144000" cy="745067"/>
          </a:xfrm>
          <a:prstGeom prst="rect">
            <a:avLst/>
          </a:prstGeom>
        </p:spPr>
      </p:pic>
      <p:pic>
        <p:nvPicPr>
          <p:cNvPr id="8" name="Picture 7"/>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609036" y="6392754"/>
            <a:ext cx="2248462" cy="292317"/>
          </a:xfrm>
          <a:prstGeom prst="rect">
            <a:avLst/>
          </a:prstGeom>
        </p:spPr>
      </p:pic>
      <p:sp>
        <p:nvSpPr>
          <p:cNvPr id="2" name="Title Placeholder 1"/>
          <p:cNvSpPr>
            <a:spLocks noGrp="1"/>
          </p:cNvSpPr>
          <p:nvPr>
            <p:ph type="title"/>
          </p:nvPr>
        </p:nvSpPr>
        <p:spPr>
          <a:xfrm>
            <a:off x="628650" y="365126"/>
            <a:ext cx="7886700" cy="7794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24598"/>
            <a:ext cx="7886700" cy="485236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609036" y="5680339"/>
            <a:ext cx="30861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smtClean="0"/>
              <a:t>Add source or notes here</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E6AB0CA8-27AE-4F82-A141-302F5F13940C}" type="slidenum">
              <a:rPr lang="en-US" smtClean="0"/>
              <a:t>‹#›</a:t>
            </a:fld>
            <a:endParaRPr lang="en-US"/>
          </a:p>
        </p:txBody>
      </p:sp>
    </p:spTree>
    <p:extLst>
      <p:ext uri="{BB962C8B-B14F-4D97-AF65-F5344CB8AC3E}">
        <p14:creationId xmlns:p14="http://schemas.microsoft.com/office/powerpoint/2010/main" val="2366556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4" r:id="rId4"/>
    <p:sldLayoutId id="2147483665" r:id="rId5"/>
    <p:sldLayoutId id="2147483673" r:id="rId6"/>
    <p:sldLayoutId id="2147483666" r:id="rId7"/>
    <p:sldLayoutId id="2147483674" r:id="rId8"/>
    <p:sldLayoutId id="2147483675" r:id="rId9"/>
    <p:sldLayoutId id="2147483676" r:id="rId10"/>
    <p:sldLayoutId id="2147483677" r:id="rId11"/>
    <p:sldLayoutId id="2147483678" r:id="rId12"/>
    <p:sldLayoutId id="2147483670" r:id="rId13"/>
    <p:sldLayoutId id="2147483669" r:id="rId14"/>
    <p:sldLayoutId id="2147483679" r:id="rId15"/>
    <p:sldLayoutId id="2147483680" r:id="rId16"/>
    <p:sldLayoutId id="2147483681" r:id="rId17"/>
    <p:sldLayoutId id="2147483682" r:id="rId18"/>
    <p:sldLayoutId id="2147483683" r:id="rId19"/>
    <p:sldLayoutId id="2147483684" r:id="rId20"/>
    <p:sldLayoutId id="2147483692" r:id="rId21"/>
    <p:sldLayoutId id="2147483685" r:id="rId22"/>
    <p:sldLayoutId id="2147483686" r:id="rId23"/>
    <p:sldLayoutId id="2147483687" r:id="rId24"/>
    <p:sldLayoutId id="2147483690" r:id="rId25"/>
    <p:sldLayoutId id="2147483691" r:id="rId26"/>
    <p:sldLayoutId id="2147483688" r:id="rId27"/>
    <p:sldLayoutId id="2147483689" r:id="rId28"/>
  </p:sldLayoutIdLst>
  <p:transition/>
  <p:timing/>
  <p:hf hdr="0" ftr="0" dt="0"/>
  <p:txStyles>
    <p:titleStyle>
      <a:lvl1pPr algn="l" defTabSz="914400" rtl="0" eaLnBrk="1" latinLnBrk="0" hangingPunct="1">
        <a:lnSpc>
          <a:spcPct val="90000"/>
        </a:lnSpc>
        <a:spcBef>
          <a:spcPct val="0"/>
        </a:spcBef>
        <a:buNone/>
        <a:defRPr sz="3200" kern="1200">
          <a:solidFill>
            <a:srgbClr val="012169"/>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600"/>
        </a:spcBef>
        <a:buClr>
          <a:srgbClr val="00A9E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A9E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A9E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A9E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A9E0"/>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16" userDrawn="1">
          <p15:clr>
            <a:srgbClr val="F26B43"/>
          </p15:clr>
        </p15:guide>
        <p15:guide id="2" pos="2880" userDrawn="1">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ctrTitle"/>
          </p:nvPr>
        </p:nvSpPr>
        <p:spPr/>
        <p:txBody>
          <a:bodyPr>
            <a:noAutofit/>
          </a:bodyPr>
          <a:lstStyle/>
          <a:p>
            <a:r>
              <a:rPr lang="en-US" sz="3600" b="1"/>
              <a:t>Privilege, ethical, and communication considerations for structural engineers in performing forensic investigations and root cause analysis</a:t>
            </a:r>
            <a:endParaRPr lang="en-US" sz="3600"/>
          </a:p>
        </p:txBody>
      </p:sp>
      <p:sp>
        <p:nvSpPr>
          <p:cNvPr id="4" name="Subtitle 3"/>
          <p:cNvSpPr>
            <a:spLocks noGrp="1"/>
          </p:cNvSpPr>
          <p:nvPr>
            <p:ph type="subTitle" idx="1"/>
          </p:nvPr>
        </p:nvSpPr>
        <p:spPr/>
        <p:txBody>
          <a:bodyPr>
            <a:normAutofit/>
          </a:bodyPr>
          <a:lstStyle/>
          <a:p>
            <a:r>
              <a:rPr lang="en-US" sz="1800" smtClean="0"/>
              <a:t>	</a:t>
            </a:r>
            <a:endParaRPr lang="en-US" sz="1800"/>
          </a:p>
        </p:txBody>
      </p:sp>
      <p:sp>
        <p:nvSpPr>
          <p:cNvPr id="5" name="Text Placeholder 4"/>
          <p:cNvSpPr>
            <a:spLocks noGrp="1"/>
          </p:cNvSpPr>
          <p:nvPr>
            <p:ph type="body" sz="quarter" idx="10"/>
          </p:nvPr>
        </p:nvSpPr>
        <p:spPr/>
        <p:txBody>
          <a:bodyPr>
            <a:normAutofit/>
          </a:bodyPr>
          <a:lstStyle/>
          <a:p>
            <a:r>
              <a:rPr lang="en-US" sz="1400" smtClean="0"/>
              <a:t>Philadelphia, PA –</a:t>
            </a:r>
            <a:r>
              <a:rPr lang="en-US" sz="1400"/>
              <a:t> </a:t>
            </a:r>
            <a:r>
              <a:rPr lang="en-US" sz="1400" smtClean="0"/>
              <a:t>February 19, 2020</a:t>
            </a:r>
          </a:p>
        </p:txBody>
      </p:sp>
    </p:spTree>
    <p:extLst>
      <p:ext uri="{BB962C8B-B14F-4D97-AF65-F5344CB8AC3E}">
        <p14:creationId xmlns:p14="http://schemas.microsoft.com/office/powerpoint/2010/main" val="2469455891"/>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smtClean="0"/>
              <a:t>Dangers of “Thinking Out Loud In Writing”</a:t>
            </a:r>
            <a:endParaRPr lang="en-US"/>
          </a:p>
        </p:txBody>
      </p:sp>
      <p:sp>
        <p:nvSpPr>
          <p:cNvPr id="3" name="Content Placeholder 2"/>
          <p:cNvSpPr>
            <a:spLocks noGrp="1"/>
          </p:cNvSpPr>
          <p:nvPr>
            <p:ph idx="1"/>
          </p:nvPr>
        </p:nvSpPr>
        <p:spPr/>
        <p:txBody>
          <a:bodyPr/>
          <a:lstStyle/>
          <a:p>
            <a:r>
              <a:rPr lang="en-US" sz="2400" smtClean="0"/>
              <a:t>The United States is a litigious country </a:t>
            </a:r>
          </a:p>
          <a:p>
            <a:endParaRPr lang="en-US" sz="2400" smtClean="0"/>
          </a:p>
          <a:p>
            <a:r>
              <a:rPr lang="en-US" sz="2400" smtClean="0"/>
              <a:t>Any accident that results in significant personal injury, property damage, or business interruption may lead to a claim</a:t>
            </a:r>
          </a:p>
          <a:p>
            <a:endParaRPr lang="en-US" sz="2400"/>
          </a:p>
          <a:p>
            <a:r>
              <a:rPr lang="en-US" sz="2400" smtClean="0"/>
              <a:t>Speculation about cause, in writing, by individuals with knowledge of the underlying events, poses the greatest threat to unintended consequences</a:t>
            </a:r>
          </a:p>
          <a:p>
            <a:endParaRPr lang="en-US" smtClean="0"/>
          </a:p>
          <a:p>
            <a:endParaRPr lang="en-US"/>
          </a:p>
        </p:txBody>
      </p:sp>
      <p:sp>
        <p:nvSpPr>
          <p:cNvPr id="4" name="Slide Number Placeholder 3"/>
          <p:cNvSpPr>
            <a:spLocks noGrp="1"/>
          </p:cNvSpPr>
          <p:nvPr>
            <p:ph type="sldNum" sz="quarter" idx="12"/>
          </p:nvPr>
        </p:nvSpPr>
        <p:spPr/>
        <p:txBody>
          <a:bodyPr/>
          <a:lstStyle/>
          <a:p>
            <a:fld id="{E6AB0CA8-27AE-4F82-A141-302F5F13940C}" type="slidenum">
              <a:rPr lang="en-US" smtClean="0"/>
              <a:t>10</a:t>
            </a:fld>
            <a:endParaRPr lang="en-US"/>
          </a:p>
        </p:txBody>
      </p:sp>
    </p:spTree>
    <p:extLst>
      <p:ext uri="{BB962C8B-B14F-4D97-AF65-F5344CB8AC3E}">
        <p14:creationId xmlns:p14="http://schemas.microsoft.com/office/powerpoint/2010/main" val="2211141428"/>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pPr algn="ctr"/>
            <a:r>
              <a:rPr lang="en-US" smtClean="0"/>
              <a:t>PROFESSIONAL AND LEGAL STANDARDS DISFAVOR SPECULATION</a:t>
            </a:r>
            <a:endParaRPr lang="en-US"/>
          </a:p>
        </p:txBody>
      </p:sp>
      <p:sp>
        <p:nvSpPr>
          <p:cNvPr id="3" name="Text Placeholder 2"/>
          <p:cNvSpPr>
            <a:spLocks noGrp="1"/>
          </p:cNvSpPr>
          <p:nvPr>
            <p:ph type="body" idx="1"/>
          </p:nvPr>
        </p:nvSpPr>
        <p:spPr/>
        <p:txBody>
          <a:bodyPr/>
          <a:lstStyle/>
          <a:p>
            <a:r>
              <a:rPr lang="en-US" err="1" smtClean="0"/>
              <a:t>NPSE Professional Rule III</a:t>
            </a:r>
            <a:endParaRPr lang="en-US"/>
          </a:p>
        </p:txBody>
      </p:sp>
      <p:sp>
        <p:nvSpPr>
          <p:cNvPr id="4" name="Content Placeholder 3"/>
          <p:cNvSpPr>
            <a:spLocks noGrp="1"/>
          </p:cNvSpPr>
          <p:nvPr>
            <p:ph sz="half" idx="2"/>
          </p:nvPr>
        </p:nvSpPr>
        <p:spPr/>
        <p:txBody>
          <a:bodyPr/>
          <a:lstStyle/>
          <a:p>
            <a:r>
              <a:rPr lang="en-US"/>
              <a:t>Engineers may express publicly technical opinions that are </a:t>
            </a:r>
            <a:r>
              <a:rPr lang="en-US" b="1" i="1"/>
              <a:t>founded upon knowledge of the facts and competence in the subject matter</a:t>
            </a:r>
          </a:p>
        </p:txBody>
      </p:sp>
      <p:sp>
        <p:nvSpPr>
          <p:cNvPr id="5" name="Text Placeholder 4"/>
          <p:cNvSpPr>
            <a:spLocks noGrp="1"/>
          </p:cNvSpPr>
          <p:nvPr>
            <p:ph type="body" sz="quarter" idx="3"/>
          </p:nvPr>
        </p:nvSpPr>
        <p:spPr/>
        <p:txBody>
          <a:bodyPr/>
          <a:lstStyle/>
          <a:p>
            <a:r>
              <a:rPr lang="en-US" smtClean="0"/>
              <a:t>Federal Rule of Evidence 702:</a:t>
            </a:r>
            <a:endParaRPr lang="en-US"/>
          </a:p>
        </p:txBody>
      </p:sp>
      <p:sp>
        <p:nvSpPr>
          <p:cNvPr id="6" name="Content Placeholder 5"/>
          <p:cNvSpPr>
            <a:spLocks noGrp="1"/>
          </p:cNvSpPr>
          <p:nvPr>
            <p:ph sz="quarter" idx="4"/>
          </p:nvPr>
        </p:nvSpPr>
        <p:spPr/>
        <p:txBody>
          <a:bodyPr>
            <a:normAutofit fontScale="92500" lnSpcReduction="20000"/>
          </a:bodyPr>
          <a:lstStyle/>
          <a:p>
            <a:r>
              <a:rPr lang="en-US" b="1"/>
              <a:t>(a)</a:t>
            </a:r>
            <a:r>
              <a:rPr lang="en-US"/>
              <a:t> </a:t>
            </a:r>
            <a:r>
              <a:rPr lang="en-US" smtClean="0"/>
              <a:t>expert’s scientific, technical, or other specialized knowledge </a:t>
            </a:r>
            <a:r>
              <a:rPr lang="en-US"/>
              <a:t>will help the trier of fact to understand the evidence or to determine a fact in issue</a:t>
            </a:r>
            <a:endParaRPr lang="en-US" b="1" smtClean="0"/>
          </a:p>
          <a:p>
            <a:r>
              <a:rPr lang="en-US" b="1" i="1" smtClean="0"/>
              <a:t>(</a:t>
            </a:r>
            <a:r>
              <a:rPr lang="en-US" b="1" i="1"/>
              <a:t>b) the testimony is based on sufficient facts or data;</a:t>
            </a:r>
          </a:p>
          <a:p>
            <a:r>
              <a:rPr lang="en-US" b="1" i="1"/>
              <a:t>(c) the testimony is the product of reliable principles and methods; and</a:t>
            </a:r>
          </a:p>
          <a:p>
            <a:r>
              <a:rPr lang="en-US" b="1" i="1"/>
              <a:t>(d) the expert has reliably applied the principles and methods to the facts of the case.</a:t>
            </a:r>
          </a:p>
          <a:p>
            <a:endParaRPr lang="en-US"/>
          </a:p>
        </p:txBody>
      </p:sp>
      <p:sp>
        <p:nvSpPr>
          <p:cNvPr id="7" name="Slide Number Placeholder 6"/>
          <p:cNvSpPr>
            <a:spLocks noGrp="1"/>
          </p:cNvSpPr>
          <p:nvPr>
            <p:ph type="sldNum" sz="quarter" idx="12"/>
          </p:nvPr>
        </p:nvSpPr>
        <p:spPr/>
        <p:txBody>
          <a:bodyPr/>
          <a:lstStyle/>
          <a:p>
            <a:fld id="{E6AB0CA8-27AE-4F82-A141-302F5F13940C}" type="slidenum">
              <a:rPr lang="en-US" smtClean="0"/>
              <a:t>11</a:t>
            </a:fld>
            <a:endParaRPr lang="en-US"/>
          </a:p>
        </p:txBody>
      </p:sp>
    </p:spTree>
    <p:extLst>
      <p:ext uri="{BB962C8B-B14F-4D97-AF65-F5344CB8AC3E}">
        <p14:creationId xmlns:p14="http://schemas.microsoft.com/office/powerpoint/2010/main" val="1924590666"/>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Lessons Learned</a:t>
            </a:r>
            <a:endParaRPr lang="en-US"/>
          </a:p>
        </p:txBody>
      </p:sp>
      <p:sp>
        <p:nvSpPr>
          <p:cNvPr id="3" name="Content Placeholder 2"/>
          <p:cNvSpPr>
            <a:spLocks noGrp="1"/>
          </p:cNvSpPr>
          <p:nvPr>
            <p:ph idx="1"/>
          </p:nvPr>
        </p:nvSpPr>
        <p:spPr/>
        <p:txBody>
          <a:bodyPr/>
          <a:lstStyle/>
          <a:p>
            <a:r>
              <a:rPr lang="en-US" smtClean="0"/>
              <a:t>Speculation doesn’t help anyone</a:t>
            </a:r>
          </a:p>
          <a:p>
            <a:endParaRPr lang="en-US"/>
          </a:p>
          <a:p>
            <a:r>
              <a:rPr lang="en-US" smtClean="0"/>
              <a:t>If you believe there are multiple </a:t>
            </a:r>
            <a:r>
              <a:rPr lang="en-US" b="1" i="1" smtClean="0"/>
              <a:t>potential</a:t>
            </a:r>
            <a:r>
              <a:rPr lang="en-US" smtClean="0"/>
              <a:t> root causes or the root cause is indeterminable – just say so!  “Anything is possible”</a:t>
            </a:r>
          </a:p>
          <a:p>
            <a:endParaRPr lang="en-US"/>
          </a:p>
          <a:p>
            <a:r>
              <a:rPr lang="en-US" smtClean="0"/>
              <a:t>Involving an internal or external lawyer could have helped preserve privilege with regard to the root cause analysis</a:t>
            </a:r>
          </a:p>
          <a:p>
            <a:endParaRPr lang="en-US"/>
          </a:p>
          <a:p>
            <a:r>
              <a:rPr lang="en-US" smtClean="0"/>
              <a:t>Merely copying a lawyer will not shield communications from litigation discovery; but communicating with the purpose of seeking legal advice or seeking legal review or comment could help preserve privilege of communications in later litigation.</a:t>
            </a:r>
          </a:p>
          <a:p>
            <a:pPr lvl="1"/>
            <a:endParaRPr lang="en-US" smtClean="0"/>
          </a:p>
          <a:p>
            <a:endParaRPr lang="en-US"/>
          </a:p>
          <a:p>
            <a:endParaRPr lang="en-US" smtClean="0"/>
          </a:p>
          <a:p>
            <a:endParaRPr lang="en-US"/>
          </a:p>
          <a:p>
            <a:endParaRPr lang="en-US" smtClean="0"/>
          </a:p>
          <a:p>
            <a:endParaRPr lang="en-US"/>
          </a:p>
        </p:txBody>
      </p:sp>
      <p:sp>
        <p:nvSpPr>
          <p:cNvPr id="4" name="Slide Number Placeholder 3"/>
          <p:cNvSpPr>
            <a:spLocks noGrp="1"/>
          </p:cNvSpPr>
          <p:nvPr>
            <p:ph type="sldNum" sz="quarter" idx="12"/>
          </p:nvPr>
        </p:nvSpPr>
        <p:spPr/>
        <p:txBody>
          <a:bodyPr/>
          <a:lstStyle/>
          <a:p>
            <a:fld id="{E6AB0CA8-27AE-4F82-A141-302F5F13940C}" type="slidenum">
              <a:rPr lang="en-US" smtClean="0"/>
              <a:t>12</a:t>
            </a:fld>
            <a:endParaRPr lang="en-US"/>
          </a:p>
        </p:txBody>
      </p:sp>
    </p:spTree>
    <p:extLst>
      <p:ext uri="{BB962C8B-B14F-4D97-AF65-F5344CB8AC3E}">
        <p14:creationId xmlns:p14="http://schemas.microsoft.com/office/powerpoint/2010/main" val="3273789838"/>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More Lessons Learned</a:t>
            </a:r>
            <a:endParaRPr lang="en-US"/>
          </a:p>
        </p:txBody>
      </p:sp>
      <p:sp>
        <p:nvSpPr>
          <p:cNvPr id="3" name="Content Placeholder 2"/>
          <p:cNvSpPr>
            <a:spLocks noGrp="1"/>
          </p:cNvSpPr>
          <p:nvPr>
            <p:ph idx="1"/>
          </p:nvPr>
        </p:nvSpPr>
        <p:spPr/>
        <p:txBody>
          <a:bodyPr/>
          <a:lstStyle/>
          <a:p>
            <a:r>
              <a:rPr lang="en-US" smtClean="0">
                <a:solidFill>
                  <a:srgbClr val="333333"/>
                </a:solidFill>
                <a:latin typeface="Verdana" panose="020b0604030504040204" pitchFamily="34" charset="0"/>
              </a:rPr>
              <a:t>Facts (raw data, measurements, witness statements) are never privileged.</a:t>
            </a:r>
          </a:p>
          <a:p>
            <a:pPr marL="0" indent="0">
              <a:buNone/>
            </a:pPr>
            <a:endParaRPr lang="en-US" smtClean="0">
              <a:solidFill>
                <a:srgbClr val="333333"/>
              </a:solidFill>
              <a:latin typeface="Verdana" panose="020b0604030504040204" pitchFamily="34" charset="0"/>
            </a:endParaRPr>
          </a:p>
          <a:p>
            <a:r>
              <a:rPr lang="en-US" smtClean="0">
                <a:solidFill>
                  <a:srgbClr val="333333"/>
                </a:solidFill>
                <a:latin typeface="Verdana" panose="020b0604030504040204" pitchFamily="34" charset="0"/>
              </a:rPr>
              <a:t>A word on Federal Rule of Evidence 407 – “When </a:t>
            </a:r>
            <a:r>
              <a:rPr lang="en-US">
                <a:solidFill>
                  <a:srgbClr val="333333"/>
                </a:solidFill>
                <a:latin typeface="Verdana" panose="020b0604030504040204" pitchFamily="34" charset="0"/>
              </a:rPr>
              <a:t>measures are taken that would have made an earlier injury or harm less likely to occur, evidence of the subsequent measures is not admissible to prove:</a:t>
            </a:r>
          </a:p>
          <a:p>
            <a:pPr lvl="1"/>
            <a:r>
              <a:rPr lang="en-US" sz="2000">
                <a:solidFill>
                  <a:srgbClr val="333333"/>
                </a:solidFill>
                <a:latin typeface="Verdana" panose="020b0604030504040204" pitchFamily="34" charset="0"/>
              </a:rPr>
              <a:t>negligence</a:t>
            </a:r>
            <a:r>
              <a:rPr lang="en-US" sz="2000" smtClean="0">
                <a:solidFill>
                  <a:srgbClr val="333333"/>
                </a:solidFill>
                <a:latin typeface="Verdana" panose="020b0604030504040204" pitchFamily="34" charset="0"/>
              </a:rPr>
              <a:t>; culpable </a:t>
            </a:r>
            <a:r>
              <a:rPr lang="en-US" sz="2000">
                <a:solidFill>
                  <a:srgbClr val="333333"/>
                </a:solidFill>
                <a:latin typeface="Verdana" panose="020b0604030504040204" pitchFamily="34" charset="0"/>
              </a:rPr>
              <a:t>conduct</a:t>
            </a:r>
            <a:r>
              <a:rPr lang="en-US" sz="2000" smtClean="0">
                <a:solidFill>
                  <a:srgbClr val="333333"/>
                </a:solidFill>
                <a:latin typeface="Verdana" panose="020b0604030504040204" pitchFamily="34" charset="0"/>
              </a:rPr>
              <a:t>; a </a:t>
            </a:r>
            <a:r>
              <a:rPr lang="en-US" sz="2000">
                <a:solidFill>
                  <a:srgbClr val="333333"/>
                </a:solidFill>
                <a:latin typeface="Verdana" panose="020b0604030504040204" pitchFamily="34" charset="0"/>
              </a:rPr>
              <a:t>defect in a product or its design; </a:t>
            </a:r>
            <a:r>
              <a:rPr lang="en-US" sz="2000" smtClean="0">
                <a:solidFill>
                  <a:srgbClr val="333333"/>
                </a:solidFill>
                <a:latin typeface="Verdana" panose="020b0604030504040204" pitchFamily="34" charset="0"/>
              </a:rPr>
              <a:t>or a </a:t>
            </a:r>
            <a:r>
              <a:rPr lang="en-US" sz="2000">
                <a:solidFill>
                  <a:srgbClr val="333333"/>
                </a:solidFill>
                <a:latin typeface="Verdana" panose="020b0604030504040204" pitchFamily="34" charset="0"/>
              </a:rPr>
              <a:t>need for a warning or instruction</a:t>
            </a:r>
            <a:r>
              <a:rPr lang="en-US" sz="2000" smtClean="0">
                <a:solidFill>
                  <a:srgbClr val="333333"/>
                </a:solidFill>
                <a:latin typeface="Verdana" panose="020b0604030504040204" pitchFamily="34" charset="0"/>
              </a:rPr>
              <a:t>.”</a:t>
            </a:r>
          </a:p>
          <a:p>
            <a:endParaRPr lang="en-US">
              <a:solidFill>
                <a:srgbClr val="333333"/>
              </a:solidFill>
              <a:latin typeface="Verdana" panose="020b0604030504040204" pitchFamily="34" charset="0"/>
            </a:endParaRPr>
          </a:p>
          <a:p>
            <a:r>
              <a:rPr lang="en-US" smtClean="0">
                <a:solidFill>
                  <a:srgbClr val="333333"/>
                </a:solidFill>
                <a:latin typeface="Verdana" panose="020b0604030504040204" pitchFamily="34" charset="0"/>
              </a:rPr>
              <a:t>Law encourages companies to examine steps that could prevent injury or event</a:t>
            </a:r>
          </a:p>
        </p:txBody>
      </p:sp>
      <p:sp>
        <p:nvSpPr>
          <p:cNvPr id="4" name="Slide Number Placeholder 3"/>
          <p:cNvSpPr>
            <a:spLocks noGrp="1"/>
          </p:cNvSpPr>
          <p:nvPr>
            <p:ph type="sldNum" sz="quarter" idx="12"/>
          </p:nvPr>
        </p:nvSpPr>
        <p:spPr/>
        <p:txBody>
          <a:bodyPr/>
          <a:lstStyle/>
          <a:p>
            <a:fld id="{E6AB0CA8-27AE-4F82-A141-302F5F13940C}" type="slidenum">
              <a:rPr lang="en-US" smtClean="0"/>
              <a:t>13</a:t>
            </a:fld>
            <a:endParaRPr lang="en-US"/>
          </a:p>
        </p:txBody>
      </p:sp>
    </p:spTree>
    <p:extLst>
      <p:ext uri="{BB962C8B-B14F-4D97-AF65-F5344CB8AC3E}">
        <p14:creationId xmlns:p14="http://schemas.microsoft.com/office/powerpoint/2010/main" val="287963266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mtClean="0"/>
              <a:t>You can incorporate Rule 407 into RCA</a:t>
            </a:r>
            <a:endParaRPr lang="en-US"/>
          </a:p>
        </p:txBody>
      </p:sp>
      <p:sp>
        <p:nvSpPr>
          <p:cNvPr id="3" name="Content Placeholder 2"/>
          <p:cNvSpPr>
            <a:spLocks noGrp="1"/>
          </p:cNvSpPr>
          <p:nvPr>
            <p:ph idx="1"/>
          </p:nvPr>
        </p:nvSpPr>
        <p:spPr/>
        <p:txBody>
          <a:bodyPr/>
          <a:lstStyle/>
          <a:p>
            <a:r>
              <a:rPr lang="en-US" smtClean="0"/>
              <a:t>Adopting a </a:t>
            </a:r>
            <a:r>
              <a:rPr lang="en-US"/>
              <a:t>company policy that tracks the language of Federal Rule of Evidence 407 regarding subsequent remedial </a:t>
            </a:r>
            <a:r>
              <a:rPr lang="en-US" smtClean="0"/>
              <a:t>measures might help.</a:t>
            </a:r>
          </a:p>
          <a:p>
            <a:endParaRPr lang="en-US"/>
          </a:p>
          <a:p>
            <a:r>
              <a:rPr lang="en-US" smtClean="0"/>
              <a:t>Policy could say: </a:t>
            </a:r>
            <a:r>
              <a:rPr lang="en-US"/>
              <a:t>“For any root cause analysis </a:t>
            </a:r>
            <a:r>
              <a:rPr lang="en-US" smtClean="0"/>
              <a:t>prepared in </a:t>
            </a:r>
            <a:r>
              <a:rPr lang="en-US"/>
              <a:t>direct response to an event where litigation is anticipated, the analysis is not intended to identify specific acts or causes and is intended only to identify remedial measures to all acts, causes or processes that may make the event less likely to occur in the future</a:t>
            </a:r>
            <a:r>
              <a:rPr lang="en-US" smtClean="0"/>
              <a:t>.”</a:t>
            </a:r>
          </a:p>
          <a:p>
            <a:endParaRPr lang="en-US"/>
          </a:p>
          <a:p>
            <a:r>
              <a:rPr lang="en-US" smtClean="0"/>
              <a:t>Try to make sure that your good deeds in fact go unpunished.</a:t>
            </a:r>
          </a:p>
          <a:p>
            <a:pPr marL="0" indent="0">
              <a:buNone/>
            </a:pPr>
            <a:endParaRPr lang="en-US"/>
          </a:p>
        </p:txBody>
      </p:sp>
      <p:sp>
        <p:nvSpPr>
          <p:cNvPr id="4" name="Slide Number Placeholder 3"/>
          <p:cNvSpPr>
            <a:spLocks noGrp="1"/>
          </p:cNvSpPr>
          <p:nvPr>
            <p:ph type="sldNum" sz="quarter" idx="12"/>
          </p:nvPr>
        </p:nvSpPr>
        <p:spPr/>
        <p:txBody>
          <a:bodyPr/>
          <a:lstStyle/>
          <a:p>
            <a:fld id="{E6AB0CA8-27AE-4F82-A141-302F5F13940C}" type="slidenum">
              <a:rPr lang="en-US" smtClean="0"/>
              <a:t>14</a:t>
            </a:fld>
            <a:endParaRPr lang="en-US"/>
          </a:p>
        </p:txBody>
      </p:sp>
    </p:spTree>
    <p:extLst>
      <p:ext uri="{BB962C8B-B14F-4D97-AF65-F5344CB8AC3E}">
        <p14:creationId xmlns:p14="http://schemas.microsoft.com/office/powerpoint/2010/main" val="526774448"/>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Other ideas</a:t>
            </a:r>
            <a:endParaRPr lang="en-US"/>
          </a:p>
        </p:txBody>
      </p:sp>
      <p:sp>
        <p:nvSpPr>
          <p:cNvPr id="3" name="Content Placeholder 2"/>
          <p:cNvSpPr>
            <a:spLocks noGrp="1"/>
          </p:cNvSpPr>
          <p:nvPr>
            <p:ph idx="1"/>
          </p:nvPr>
        </p:nvSpPr>
        <p:spPr/>
        <p:txBody>
          <a:bodyPr/>
          <a:lstStyle/>
          <a:p>
            <a:r>
              <a:rPr lang="en-US" smtClean="0"/>
              <a:t>Limit the distribution list to those who need to know (verbal discussions with high level executives if possible)</a:t>
            </a:r>
          </a:p>
          <a:p>
            <a:endParaRPr lang="en-US"/>
          </a:p>
          <a:p>
            <a:r>
              <a:rPr lang="en-US" smtClean="0"/>
              <a:t>Limiting </a:t>
            </a:r>
            <a:r>
              <a:rPr lang="en-US"/>
              <a:t>the </a:t>
            </a:r>
            <a:r>
              <a:rPr lang="en-US" smtClean="0"/>
              <a:t>dissemination of documents and information to team </a:t>
            </a:r>
            <a:r>
              <a:rPr lang="en-US"/>
              <a:t>members, attorneys, high-level executives, or a combination of these. </a:t>
            </a:r>
            <a:endParaRPr lang="en-US" smtClean="0"/>
          </a:p>
          <a:p>
            <a:endParaRPr lang="en-US"/>
          </a:p>
          <a:p>
            <a:r>
              <a:rPr lang="en-US" smtClean="0"/>
              <a:t>You can always share results </a:t>
            </a:r>
            <a:r>
              <a:rPr lang="en-US"/>
              <a:t>and recommendations from the analysis </a:t>
            </a:r>
            <a:r>
              <a:rPr lang="en-US" smtClean="0"/>
              <a:t>with </a:t>
            </a:r>
            <a:r>
              <a:rPr lang="en-US"/>
              <a:t>a broader group </a:t>
            </a:r>
            <a:r>
              <a:rPr lang="en-US" smtClean="0"/>
              <a:t>at a later point if chance of immediate recurrence is low.</a:t>
            </a:r>
            <a:endParaRPr lang="en-US"/>
          </a:p>
          <a:p>
            <a:endParaRPr lang="en-US" smtClean="0"/>
          </a:p>
        </p:txBody>
      </p:sp>
      <p:sp>
        <p:nvSpPr>
          <p:cNvPr id="4" name="Slide Number Placeholder 3"/>
          <p:cNvSpPr>
            <a:spLocks noGrp="1"/>
          </p:cNvSpPr>
          <p:nvPr>
            <p:ph type="sldNum" sz="quarter" idx="12"/>
          </p:nvPr>
        </p:nvSpPr>
        <p:spPr/>
        <p:txBody>
          <a:bodyPr/>
          <a:lstStyle/>
          <a:p>
            <a:fld id="{E6AB0CA8-27AE-4F82-A141-302F5F13940C}" type="slidenum">
              <a:rPr lang="en-US" smtClean="0"/>
              <a:t>15</a:t>
            </a:fld>
            <a:endParaRPr lang="en-US"/>
          </a:p>
        </p:txBody>
      </p:sp>
    </p:spTree>
    <p:extLst>
      <p:ext uri="{BB962C8B-B14F-4D97-AF65-F5344CB8AC3E}">
        <p14:creationId xmlns:p14="http://schemas.microsoft.com/office/powerpoint/2010/main" val="3602172525"/>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smtClean="0"/>
              <a:t>What about work product and privilege?</a:t>
            </a:r>
            <a:endParaRPr lang="en-US"/>
          </a:p>
        </p:txBody>
      </p:sp>
      <p:sp>
        <p:nvSpPr>
          <p:cNvPr id="3" name="Content Placeholder 2"/>
          <p:cNvSpPr>
            <a:spLocks noGrp="1"/>
          </p:cNvSpPr>
          <p:nvPr>
            <p:ph idx="1"/>
          </p:nvPr>
        </p:nvSpPr>
        <p:spPr/>
        <p:txBody>
          <a:bodyPr/>
          <a:lstStyle/>
          <a:p>
            <a:r>
              <a:rPr lang="en-US" smtClean="0"/>
              <a:t>Documents created in anticipation of litigation are typically subject to a work product privilege in state and federal court.</a:t>
            </a:r>
          </a:p>
          <a:p>
            <a:endParaRPr lang="en-US"/>
          </a:p>
          <a:p>
            <a:r>
              <a:rPr lang="en-US" smtClean="0"/>
              <a:t>Not necessarily limited to attorneys --  a party or its representative can create work product if prepared in anticipation of litigation.</a:t>
            </a:r>
          </a:p>
          <a:p>
            <a:endParaRPr lang="en-US"/>
          </a:p>
          <a:p>
            <a:r>
              <a:rPr lang="en-US" smtClean="0"/>
              <a:t>You can state this on the RCA or other documents “prepared in anticipation of litigation”</a:t>
            </a:r>
          </a:p>
          <a:p>
            <a:endParaRPr lang="en-US"/>
          </a:p>
          <a:p>
            <a:r>
              <a:rPr lang="en-US" smtClean="0"/>
              <a:t>Engagement letters should specify that engagement is made in anticipation of litigation and it is anticipated that engineering firm will create work product </a:t>
            </a:r>
            <a:endParaRPr lang="en-US"/>
          </a:p>
        </p:txBody>
      </p:sp>
      <p:sp>
        <p:nvSpPr>
          <p:cNvPr id="4" name="Slide Number Placeholder 3"/>
          <p:cNvSpPr>
            <a:spLocks noGrp="1"/>
          </p:cNvSpPr>
          <p:nvPr>
            <p:ph type="sldNum" sz="quarter" idx="12"/>
          </p:nvPr>
        </p:nvSpPr>
        <p:spPr/>
        <p:txBody>
          <a:bodyPr/>
          <a:lstStyle/>
          <a:p>
            <a:fld id="{E6AB0CA8-27AE-4F82-A141-302F5F13940C}" type="slidenum">
              <a:rPr lang="en-US" smtClean="0"/>
              <a:t>16</a:t>
            </a:fld>
            <a:endParaRPr lang="en-US"/>
          </a:p>
        </p:txBody>
      </p:sp>
    </p:spTree>
    <p:extLst>
      <p:ext uri="{BB962C8B-B14F-4D97-AF65-F5344CB8AC3E}">
        <p14:creationId xmlns:p14="http://schemas.microsoft.com/office/powerpoint/2010/main" val="1329734723"/>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pPr algn="ctr"/>
            <a:r>
              <a:rPr lang="en-US" smtClean="0"/>
              <a:t>Anticipation of litigation – </a:t>
            </a:r>
            <a:br>
              <a:rPr lang="en-US" smtClean="0"/>
            </a:br>
            <a:r>
              <a:rPr lang="en-US" smtClean="0"/>
              <a:t>Involving Lawyers Helps</a:t>
            </a:r>
            <a:endParaRPr lang="en-US"/>
          </a:p>
        </p:txBody>
      </p:sp>
      <p:sp>
        <p:nvSpPr>
          <p:cNvPr id="3" name="Content Placeholder 2"/>
          <p:cNvSpPr>
            <a:spLocks noGrp="1"/>
          </p:cNvSpPr>
          <p:nvPr>
            <p:ph idx="1"/>
          </p:nvPr>
        </p:nvSpPr>
        <p:spPr/>
        <p:txBody>
          <a:bodyPr/>
          <a:lstStyle/>
          <a:p>
            <a:r>
              <a:rPr lang="en-US"/>
              <a:t>Case study:  </a:t>
            </a:r>
            <a:r>
              <a:rPr lang="en-US" u="sng"/>
              <a:t>Transocean Deepwater, Inc. v. Ingersoll- Rand Co.</a:t>
            </a:r>
            <a:r>
              <a:rPr lang="en-US"/>
              <a:t>, </a:t>
            </a:r>
            <a:r>
              <a:rPr lang="en-US" smtClean="0"/>
              <a:t>No</a:t>
            </a:r>
            <a:r>
              <a:rPr lang="en-US"/>
              <a:t>. 08-04448, 2010 WL 5374744 (E.D. La. Dec. 21, 2010</a:t>
            </a:r>
            <a:r>
              <a:rPr lang="en-US" smtClean="0"/>
              <a:t>)</a:t>
            </a:r>
          </a:p>
          <a:p>
            <a:endParaRPr lang="en-US"/>
          </a:p>
          <a:p>
            <a:r>
              <a:rPr lang="en-US" smtClean="0"/>
              <a:t>Personal injury </a:t>
            </a:r>
            <a:r>
              <a:rPr lang="en-US"/>
              <a:t>claim where Transocean promptly investigated an incident in which a crewman’s toes were amputated. </a:t>
            </a:r>
            <a:endParaRPr lang="en-US" smtClean="0"/>
          </a:p>
          <a:p>
            <a:endParaRPr lang="en-US"/>
          </a:p>
          <a:p>
            <a:r>
              <a:rPr lang="en-US" smtClean="0"/>
              <a:t>Transocean retained </a:t>
            </a:r>
            <a:r>
              <a:rPr lang="en-US"/>
              <a:t>outside counsel to investigate the scene the day after the accident, and the counsel prepared a draft report based on his </a:t>
            </a:r>
            <a:r>
              <a:rPr lang="en-US" smtClean="0"/>
              <a:t>observations</a:t>
            </a:r>
          </a:p>
          <a:p>
            <a:endParaRPr lang="en-US"/>
          </a:p>
          <a:p>
            <a:r>
              <a:rPr lang="en-US" smtClean="0"/>
              <a:t>Court held privilege applied – Why?  Outside counsel retained unlike ordinary RCA and mental impressions of counsel should not be disclosed.</a:t>
            </a:r>
            <a:endParaRPr lang="en-US"/>
          </a:p>
        </p:txBody>
      </p:sp>
      <p:sp>
        <p:nvSpPr>
          <p:cNvPr id="4" name="Slide Number Placeholder 3"/>
          <p:cNvSpPr>
            <a:spLocks noGrp="1"/>
          </p:cNvSpPr>
          <p:nvPr>
            <p:ph type="sldNum" sz="quarter" idx="12"/>
          </p:nvPr>
        </p:nvSpPr>
        <p:spPr/>
        <p:txBody>
          <a:bodyPr/>
          <a:lstStyle/>
          <a:p>
            <a:fld id="{E6AB0CA8-27AE-4F82-A141-302F5F13940C}" type="slidenum">
              <a:rPr lang="en-US" smtClean="0"/>
              <a:t>17</a:t>
            </a:fld>
            <a:endParaRPr lang="en-US"/>
          </a:p>
        </p:txBody>
      </p:sp>
    </p:spTree>
    <p:extLst>
      <p:ext uri="{BB962C8B-B14F-4D97-AF65-F5344CB8AC3E}">
        <p14:creationId xmlns:p14="http://schemas.microsoft.com/office/powerpoint/2010/main" val="1237693400"/>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But not always</a:t>
            </a:r>
            <a:endParaRPr lang="en-US"/>
          </a:p>
        </p:txBody>
      </p:sp>
      <p:sp>
        <p:nvSpPr>
          <p:cNvPr id="3" name="Content Placeholder 2"/>
          <p:cNvSpPr>
            <a:spLocks noGrp="1"/>
          </p:cNvSpPr>
          <p:nvPr>
            <p:ph idx="1"/>
          </p:nvPr>
        </p:nvSpPr>
        <p:spPr/>
        <p:txBody>
          <a:bodyPr>
            <a:normAutofit/>
          </a:bodyPr>
          <a:lstStyle/>
          <a:p>
            <a:r>
              <a:rPr lang="en-US" i="1"/>
              <a:t>Chevron Midstream Pipelines LLC v. Settoon Towing LLC</a:t>
            </a:r>
            <a:r>
              <a:rPr lang="en-US"/>
              <a:t>, Civ. Action Nos. 13-2809, 13-3197, 2015 WL 65357 (E.D. La. Jan. 5, 2015</a:t>
            </a:r>
            <a:r>
              <a:rPr lang="en-US" smtClean="0"/>
              <a:t>)</a:t>
            </a:r>
          </a:p>
          <a:p>
            <a:endParaRPr lang="en-US"/>
          </a:p>
          <a:p>
            <a:r>
              <a:rPr lang="en-US" smtClean="0"/>
              <a:t>Chevron’s in-house lawyers conducted an internal investigation of pipeline leak and fire.</a:t>
            </a:r>
          </a:p>
          <a:p>
            <a:endParaRPr lang="en-US"/>
          </a:p>
          <a:p>
            <a:r>
              <a:rPr lang="en-US" smtClean="0"/>
              <a:t>Report was prepared </a:t>
            </a:r>
            <a:r>
              <a:rPr lang="en-US"/>
              <a:t>in the ordinary course of </a:t>
            </a:r>
            <a:r>
              <a:rPr lang="en-US" smtClean="0"/>
              <a:t>business -- not to </a:t>
            </a:r>
            <a:r>
              <a:rPr lang="en-US"/>
              <a:t>assist with anticipated </a:t>
            </a:r>
            <a:r>
              <a:rPr lang="en-US" smtClean="0"/>
              <a:t>litigation.  Court </a:t>
            </a:r>
            <a:r>
              <a:rPr lang="en-US"/>
              <a:t>assessed company testimony, handbooks, and statements as indicating that such reports were prepared routinely after any incident involving the company.</a:t>
            </a:r>
          </a:p>
        </p:txBody>
      </p:sp>
      <p:sp>
        <p:nvSpPr>
          <p:cNvPr id="4" name="Slide Number Placeholder 3"/>
          <p:cNvSpPr>
            <a:spLocks noGrp="1"/>
          </p:cNvSpPr>
          <p:nvPr>
            <p:ph type="sldNum" sz="quarter" idx="12"/>
          </p:nvPr>
        </p:nvSpPr>
        <p:spPr/>
        <p:txBody>
          <a:bodyPr/>
          <a:lstStyle/>
          <a:p>
            <a:fld id="{E6AB0CA8-27AE-4F82-A141-302F5F13940C}" type="slidenum">
              <a:rPr lang="en-US" smtClean="0"/>
              <a:t>18</a:t>
            </a:fld>
            <a:endParaRPr lang="en-US"/>
          </a:p>
        </p:txBody>
      </p:sp>
    </p:spTree>
    <p:extLst>
      <p:ext uri="{BB962C8B-B14F-4D97-AF65-F5344CB8AC3E}">
        <p14:creationId xmlns:p14="http://schemas.microsoft.com/office/powerpoint/2010/main" val="2811416936"/>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Privileges can always be waived	</a:t>
            </a:r>
            <a:endParaRPr lang="en-US"/>
          </a:p>
        </p:txBody>
      </p:sp>
      <p:sp>
        <p:nvSpPr>
          <p:cNvPr id="3" name="Content Placeholder 2"/>
          <p:cNvSpPr>
            <a:spLocks noGrp="1"/>
          </p:cNvSpPr>
          <p:nvPr>
            <p:ph idx="1"/>
          </p:nvPr>
        </p:nvSpPr>
        <p:spPr/>
        <p:txBody>
          <a:bodyPr/>
          <a:lstStyle/>
          <a:p>
            <a:r>
              <a:rPr lang="en-US" smtClean="0"/>
              <a:t>Forwarding root cause analysis that is otherwise privilege to 3</a:t>
            </a:r>
            <a:r>
              <a:rPr lang="en-US" baseline="30000" smtClean="0"/>
              <a:t>rd</a:t>
            </a:r>
            <a:r>
              <a:rPr lang="en-US" smtClean="0"/>
              <a:t> parties like PR firms may result in waiver of privilege</a:t>
            </a:r>
          </a:p>
          <a:p>
            <a:endParaRPr lang="en-US"/>
          </a:p>
          <a:p>
            <a:r>
              <a:rPr lang="en-US" smtClean="0"/>
              <a:t>Issue being decided right now by PA courts – key question is whether under the facts of the case the forwarding was done with an expectation of confidentiality.</a:t>
            </a:r>
          </a:p>
          <a:p>
            <a:endParaRPr lang="en-US"/>
          </a:p>
          <a:p>
            <a:r>
              <a:rPr lang="en-US" smtClean="0"/>
              <a:t>Don’t forward within organization or firm without express permission.</a:t>
            </a:r>
          </a:p>
          <a:p>
            <a:endParaRPr lang="en-US"/>
          </a:p>
          <a:p>
            <a:r>
              <a:rPr lang="en-US" err="1" smtClean="0"/>
              <a:t>NPSE Code of Ethics Rule IV – “Engineers </a:t>
            </a:r>
            <a:r>
              <a:rPr lang="en-US"/>
              <a:t>shall not disclose, without consent, confidential information concerning the business affairs or technical processes of any present or former client or employer, or public body on which they </a:t>
            </a:r>
            <a:r>
              <a:rPr lang="en-US" smtClean="0"/>
              <a:t>serve”</a:t>
            </a:r>
            <a:endParaRPr lang="en-US"/>
          </a:p>
        </p:txBody>
      </p:sp>
      <p:sp>
        <p:nvSpPr>
          <p:cNvPr id="4" name="Slide Number Placeholder 3"/>
          <p:cNvSpPr>
            <a:spLocks noGrp="1"/>
          </p:cNvSpPr>
          <p:nvPr>
            <p:ph type="sldNum" sz="quarter" idx="12"/>
          </p:nvPr>
        </p:nvSpPr>
        <p:spPr/>
        <p:txBody>
          <a:bodyPr/>
          <a:lstStyle/>
          <a:p>
            <a:fld id="{E6AB0CA8-27AE-4F82-A141-302F5F13940C}" type="slidenum">
              <a:rPr lang="en-US" smtClean="0"/>
              <a:t>19</a:t>
            </a:fld>
            <a:endParaRPr lang="en-US"/>
          </a:p>
        </p:txBody>
      </p:sp>
    </p:spTree>
    <p:extLst>
      <p:ext uri="{BB962C8B-B14F-4D97-AF65-F5344CB8AC3E}">
        <p14:creationId xmlns:p14="http://schemas.microsoft.com/office/powerpoint/2010/main" val="3293086148"/>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Presenter</a:t>
            </a: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6655" y="1144589"/>
            <a:ext cx="2410690" cy="2419003"/>
          </a:xfrm>
        </p:spPr>
      </p:pic>
      <p:sp>
        <p:nvSpPr>
          <p:cNvPr id="4" name="Slide Number Placeholder 3"/>
          <p:cNvSpPr>
            <a:spLocks noGrp="1"/>
          </p:cNvSpPr>
          <p:nvPr>
            <p:ph type="sldNum" sz="quarter" idx="12"/>
          </p:nvPr>
        </p:nvSpPr>
        <p:spPr/>
        <p:txBody>
          <a:bodyPr/>
          <a:lstStyle/>
          <a:p>
            <a:fld id="{E6AB0CA8-27AE-4F82-A141-302F5F13940C}" type="slidenum">
              <a:rPr lang="en-US" smtClean="0"/>
              <a:t>2</a:t>
            </a:fld>
            <a:endParaRPr lang="en-US"/>
          </a:p>
        </p:txBody>
      </p:sp>
      <p:sp>
        <p:nvSpPr>
          <p:cNvPr id="6" name="TextBox 5"/>
          <p:cNvSpPr txBox="1"/>
          <p:nvPr/>
        </p:nvSpPr>
        <p:spPr>
          <a:xfrm>
            <a:off x="2081960" y="3990108"/>
            <a:ext cx="4980081" cy="2215991"/>
          </a:xfrm>
          <a:prstGeom prst="rect">
            <a:avLst/>
          </a:prstGeom>
          <a:noFill/>
        </p:spPr>
        <p:txBody>
          <a:bodyPr wrap="none" rtlCol="0">
            <a:spAutoFit/>
          </a:bodyPr>
          <a:lstStyle/>
          <a:p>
            <a:pPr algn="ctr"/>
            <a:r>
              <a:rPr lang="en-US" sz="2400" smtClean="0"/>
              <a:t>Nipun </a:t>
            </a:r>
            <a:r>
              <a:rPr lang="en-US" sz="2400"/>
              <a:t>J. </a:t>
            </a:r>
            <a:r>
              <a:rPr lang="en-US" sz="2400" smtClean="0"/>
              <a:t>Patel</a:t>
            </a:r>
          </a:p>
          <a:p>
            <a:pPr algn="ctr"/>
            <a:r>
              <a:rPr lang="en-US" sz="2400" smtClean="0"/>
              <a:t>Litigation Partner</a:t>
            </a:r>
          </a:p>
          <a:p>
            <a:pPr algn="ctr"/>
            <a:r>
              <a:rPr lang="en-US" sz="2400" smtClean="0"/>
              <a:t> Holland &amp; Knight LLP</a:t>
            </a:r>
          </a:p>
          <a:p>
            <a:pPr algn="ctr"/>
            <a:r>
              <a:rPr lang="en-US" sz="2400" smtClean="0"/>
              <a:t>2929 Arch St., Philadelphia PA </a:t>
            </a:r>
          </a:p>
          <a:p>
            <a:pPr algn="ctr"/>
            <a:r>
              <a:rPr lang="en-US" sz="2400" smtClean="0"/>
              <a:t>Nipun.patel@hklaw.com</a:t>
            </a:r>
          </a:p>
          <a:p>
            <a:endParaRPr lang="en-US"/>
          </a:p>
        </p:txBody>
      </p:sp>
    </p:spTree>
    <p:extLst>
      <p:ext uri="{BB962C8B-B14F-4D97-AF65-F5344CB8AC3E}">
        <p14:creationId xmlns:p14="http://schemas.microsoft.com/office/powerpoint/2010/main" val="1574672794"/>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Other thoughts on report writing</a:t>
            </a:r>
            <a:endParaRPr lang="en-US"/>
          </a:p>
        </p:txBody>
      </p:sp>
      <p:sp>
        <p:nvSpPr>
          <p:cNvPr id="3" name="Content Placeholder 2"/>
          <p:cNvSpPr>
            <a:spLocks noGrp="1"/>
          </p:cNvSpPr>
          <p:nvPr>
            <p:ph idx="1"/>
          </p:nvPr>
        </p:nvSpPr>
        <p:spPr/>
        <p:txBody>
          <a:bodyPr/>
          <a:lstStyle/>
          <a:p>
            <a:r>
              <a:rPr lang="en-US" smtClean="0"/>
              <a:t>K-I-S-S and remember that there is a performance aspect.  </a:t>
            </a:r>
          </a:p>
          <a:p>
            <a:endParaRPr lang="en-US"/>
          </a:p>
          <a:p>
            <a:r>
              <a:rPr lang="en-US" smtClean="0"/>
              <a:t>Attach the photographs and data being relied on.  Use charts, graphs, visual aids.</a:t>
            </a:r>
            <a:endParaRPr lang="en-US"/>
          </a:p>
          <a:p>
            <a:endParaRPr lang="en-US" smtClean="0"/>
          </a:p>
          <a:p>
            <a:r>
              <a:rPr lang="en-US" smtClean="0"/>
              <a:t>Cite the pertinent codes, principles, equations, data, etc. – makes you more credible.</a:t>
            </a:r>
          </a:p>
          <a:p>
            <a:endParaRPr lang="en-US" smtClean="0"/>
          </a:p>
          <a:p>
            <a:r>
              <a:rPr lang="en-US" smtClean="0"/>
              <a:t>Be competent in the subject matter.  Easy to sort out pretenders.</a:t>
            </a:r>
          </a:p>
          <a:p>
            <a:endParaRPr lang="en-US"/>
          </a:p>
          <a:p>
            <a:pPr fontAlgn="base"/>
            <a:r>
              <a:rPr lang="en-US" err="1" smtClean="0"/>
              <a:t>NPSE Code of Ethics -- “Engineers</a:t>
            </a:r>
            <a:r>
              <a:rPr lang="en-US"/>
              <a:t>, in the fulfillment of their professional duties, shall</a:t>
            </a:r>
            <a:r>
              <a:rPr lang="en-US" smtClean="0"/>
              <a:t>: . . .Perform </a:t>
            </a:r>
            <a:r>
              <a:rPr lang="en-US"/>
              <a:t>services only in areas of their competence</a:t>
            </a:r>
            <a:r>
              <a:rPr lang="en-US" smtClean="0"/>
              <a:t>.”</a:t>
            </a:r>
            <a:endParaRPr lang="en-US"/>
          </a:p>
          <a:p>
            <a:endParaRPr lang="en-US"/>
          </a:p>
          <a:p>
            <a:endParaRPr lang="en-US" smtClean="0"/>
          </a:p>
        </p:txBody>
      </p:sp>
      <p:sp>
        <p:nvSpPr>
          <p:cNvPr id="4" name="Slide Number Placeholder 3"/>
          <p:cNvSpPr>
            <a:spLocks noGrp="1"/>
          </p:cNvSpPr>
          <p:nvPr>
            <p:ph type="sldNum" sz="quarter" idx="12"/>
          </p:nvPr>
        </p:nvSpPr>
        <p:spPr/>
        <p:txBody>
          <a:bodyPr/>
          <a:lstStyle/>
          <a:p>
            <a:fld id="{E6AB0CA8-27AE-4F82-A141-302F5F13940C}" type="slidenum">
              <a:rPr lang="en-US" smtClean="0"/>
              <a:t>20</a:t>
            </a:fld>
            <a:endParaRPr lang="en-US"/>
          </a:p>
        </p:txBody>
      </p:sp>
    </p:spTree>
    <p:extLst>
      <p:ext uri="{BB962C8B-B14F-4D97-AF65-F5344CB8AC3E}">
        <p14:creationId xmlns:p14="http://schemas.microsoft.com/office/powerpoint/2010/main" val="844920766"/>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Other thoughts on report writing	</a:t>
            </a:r>
            <a:endParaRPr lang="en-US"/>
          </a:p>
        </p:txBody>
      </p:sp>
      <p:sp>
        <p:nvSpPr>
          <p:cNvPr id="3" name="Content Placeholder 2"/>
          <p:cNvSpPr>
            <a:spLocks noGrp="1"/>
          </p:cNvSpPr>
          <p:nvPr>
            <p:ph idx="1"/>
          </p:nvPr>
        </p:nvSpPr>
        <p:spPr/>
        <p:txBody>
          <a:bodyPr/>
          <a:lstStyle/>
          <a:p>
            <a:r>
              <a:rPr lang="en-US" smtClean="0"/>
              <a:t>Your underlying emails may be uncovered – focus on precise written communication needs to be beyond the report itself</a:t>
            </a:r>
          </a:p>
          <a:p>
            <a:endParaRPr lang="en-US"/>
          </a:p>
          <a:p>
            <a:r>
              <a:rPr lang="en-US" smtClean="0"/>
              <a:t>Sub-contractors or consultants should understand the rules of the game as well</a:t>
            </a:r>
          </a:p>
          <a:p>
            <a:endParaRPr lang="en-US"/>
          </a:p>
          <a:p>
            <a:r>
              <a:rPr lang="en-US" smtClean="0"/>
              <a:t>Don’t be afraid to ask for more compete information </a:t>
            </a:r>
          </a:p>
          <a:p>
            <a:endParaRPr lang="en-US"/>
          </a:p>
          <a:p>
            <a:r>
              <a:rPr lang="en-US" smtClean="0"/>
              <a:t>Emphatically note the absence of cooperation or information</a:t>
            </a:r>
          </a:p>
          <a:p>
            <a:endParaRPr lang="en-US"/>
          </a:p>
          <a:p>
            <a:r>
              <a:rPr lang="en-US" smtClean="0"/>
              <a:t>If your making an assumption, clearly state the scope of those assumptions and be prepared to defend why they were chosen</a:t>
            </a:r>
            <a:endParaRPr lang="en-US"/>
          </a:p>
        </p:txBody>
      </p:sp>
      <p:sp>
        <p:nvSpPr>
          <p:cNvPr id="4" name="Slide Number Placeholder 3"/>
          <p:cNvSpPr>
            <a:spLocks noGrp="1"/>
          </p:cNvSpPr>
          <p:nvPr>
            <p:ph type="sldNum" sz="quarter" idx="12"/>
          </p:nvPr>
        </p:nvSpPr>
        <p:spPr/>
        <p:txBody>
          <a:bodyPr/>
          <a:lstStyle/>
          <a:p>
            <a:fld id="{E6AB0CA8-27AE-4F82-A141-302F5F13940C}" type="slidenum">
              <a:rPr lang="en-US" smtClean="0"/>
              <a:t>21</a:t>
            </a:fld>
            <a:endParaRPr lang="en-US"/>
          </a:p>
        </p:txBody>
      </p:sp>
    </p:spTree>
    <p:extLst>
      <p:ext uri="{BB962C8B-B14F-4D97-AF65-F5344CB8AC3E}">
        <p14:creationId xmlns:p14="http://schemas.microsoft.com/office/powerpoint/2010/main" val="4003612438"/>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E6AB0CA8-27AE-4F82-A141-302F5F13940C}" type="slidenum">
              <a:rPr lang="en-US" smtClean="0"/>
              <a:t>22</a:t>
            </a:fld>
            <a:endParaRPr lang="en-US"/>
          </a:p>
        </p:txBody>
      </p:sp>
    </p:spTree>
    <p:extLst>
      <p:ext uri="{BB962C8B-B14F-4D97-AF65-F5344CB8AC3E}">
        <p14:creationId xmlns:p14="http://schemas.microsoft.com/office/powerpoint/2010/main" val="1514468234"/>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Why should you care?</a:t>
            </a:r>
            <a:endParaRPr lang="en-US"/>
          </a:p>
        </p:txBody>
      </p:sp>
      <p:sp>
        <p:nvSpPr>
          <p:cNvPr id="3" name="Content Placeholder 2"/>
          <p:cNvSpPr>
            <a:spLocks noGrp="1"/>
          </p:cNvSpPr>
          <p:nvPr>
            <p:ph idx="1"/>
          </p:nvPr>
        </p:nvSpPr>
        <p:spPr/>
        <p:txBody>
          <a:bodyPr/>
          <a:lstStyle/>
          <a:p>
            <a:pPr marL="0" indent="0">
              <a:buNone/>
            </a:pPr>
            <a:r>
              <a:rPr lang="en-US" sz="3200"/>
              <a:t>1.	Most of your clients are safety conscious businesses and will engage in post-incident investigation.</a:t>
            </a:r>
          </a:p>
          <a:p>
            <a:pPr marL="0" indent="0">
              <a:buNone/>
            </a:pPr>
            <a:r>
              <a:rPr lang="en-US" sz="3200"/>
              <a:t>2.	Clients’ policies require </a:t>
            </a:r>
            <a:r>
              <a:rPr lang="en-US" sz="3200" smtClean="0"/>
              <a:t>(written?) </a:t>
            </a:r>
            <a:r>
              <a:rPr lang="en-US" sz="3200"/>
              <a:t>investigation/analysis</a:t>
            </a:r>
          </a:p>
          <a:p>
            <a:pPr marL="0" indent="0">
              <a:buNone/>
            </a:pPr>
            <a:r>
              <a:rPr lang="en-US" sz="3200"/>
              <a:t>3.	Safety </a:t>
            </a:r>
            <a:r>
              <a:rPr lang="en-US" sz="3200" smtClean="0"/>
              <a:t>records/regulatory/legal </a:t>
            </a:r>
            <a:r>
              <a:rPr lang="en-US" sz="3200"/>
              <a:t>reasons for </a:t>
            </a:r>
            <a:r>
              <a:rPr lang="en-US" sz="3200" smtClean="0"/>
              <a:t>investigations</a:t>
            </a:r>
            <a:endParaRPr lang="en-US" sz="3200"/>
          </a:p>
          <a:p>
            <a:pPr marL="0" indent="0">
              <a:buNone/>
            </a:pPr>
            <a:r>
              <a:rPr lang="en-US" sz="3200"/>
              <a:t>4.	NSPE – </a:t>
            </a:r>
            <a:r>
              <a:rPr lang="en-US" sz="3200" smtClean="0"/>
              <a:t>ethical guidelines implicated</a:t>
            </a:r>
            <a:endParaRPr lang="en-US" sz="3200"/>
          </a:p>
          <a:p>
            <a:endParaRPr lang="en-US"/>
          </a:p>
        </p:txBody>
      </p:sp>
      <p:sp>
        <p:nvSpPr>
          <p:cNvPr id="4" name="Slide Number Placeholder 3"/>
          <p:cNvSpPr>
            <a:spLocks noGrp="1"/>
          </p:cNvSpPr>
          <p:nvPr>
            <p:ph type="sldNum" sz="quarter" idx="12"/>
          </p:nvPr>
        </p:nvSpPr>
        <p:spPr/>
        <p:txBody>
          <a:bodyPr/>
          <a:lstStyle/>
          <a:p>
            <a:fld id="{E6AB0CA8-27AE-4F82-A141-302F5F13940C}" type="slidenum">
              <a:rPr lang="en-US" smtClean="0"/>
              <a:t>3</a:t>
            </a:fld>
            <a:endParaRPr lang="en-US"/>
          </a:p>
        </p:txBody>
      </p:sp>
    </p:spTree>
    <p:extLst>
      <p:ext uri="{BB962C8B-B14F-4D97-AF65-F5344CB8AC3E}">
        <p14:creationId xmlns:p14="http://schemas.microsoft.com/office/powerpoint/2010/main" val="2664665763"/>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What’s the ask/task?</a:t>
            </a:r>
            <a:endParaRPr lang="en-US"/>
          </a:p>
        </p:txBody>
      </p:sp>
      <p:sp>
        <p:nvSpPr>
          <p:cNvPr id="3" name="Content Placeholder 2"/>
          <p:cNvSpPr>
            <a:spLocks noGrp="1"/>
          </p:cNvSpPr>
          <p:nvPr>
            <p:ph idx="1"/>
          </p:nvPr>
        </p:nvSpPr>
        <p:spPr/>
        <p:txBody>
          <a:bodyPr/>
          <a:lstStyle/>
          <a:p>
            <a:r>
              <a:rPr lang="en-US" sz="4000" smtClean="0"/>
              <a:t>Post-incident investigation (different from RCA)</a:t>
            </a:r>
          </a:p>
          <a:p>
            <a:r>
              <a:rPr lang="en-US" sz="4000" smtClean="0"/>
              <a:t>Internal team</a:t>
            </a:r>
          </a:p>
          <a:p>
            <a:r>
              <a:rPr lang="en-US" sz="4000" smtClean="0"/>
              <a:t>External team</a:t>
            </a:r>
          </a:p>
          <a:p>
            <a:r>
              <a:rPr lang="en-US" sz="4000" smtClean="0"/>
              <a:t>Does it matter?  (Legally, it may, as we will discuss)</a:t>
            </a:r>
          </a:p>
          <a:p>
            <a:endParaRPr lang="en-US"/>
          </a:p>
        </p:txBody>
      </p:sp>
      <p:sp>
        <p:nvSpPr>
          <p:cNvPr id="4" name="Slide Number Placeholder 3"/>
          <p:cNvSpPr>
            <a:spLocks noGrp="1"/>
          </p:cNvSpPr>
          <p:nvPr>
            <p:ph type="sldNum" sz="quarter" idx="12"/>
          </p:nvPr>
        </p:nvSpPr>
        <p:spPr/>
        <p:txBody>
          <a:bodyPr/>
          <a:lstStyle/>
          <a:p>
            <a:fld id="{E6AB0CA8-27AE-4F82-A141-302F5F13940C}" type="slidenum">
              <a:rPr lang="en-US" smtClean="0"/>
              <a:t>4</a:t>
            </a:fld>
            <a:endParaRPr lang="en-US"/>
          </a:p>
        </p:txBody>
      </p:sp>
    </p:spTree>
    <p:extLst>
      <p:ext uri="{BB962C8B-B14F-4D97-AF65-F5344CB8AC3E}">
        <p14:creationId xmlns:p14="http://schemas.microsoft.com/office/powerpoint/2010/main" val="1912698863"/>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smtClean="0"/>
              <a:t>Accident or Incident Investigation Distinguished	</a:t>
            </a:r>
            <a:endParaRPr lang="en-US"/>
          </a:p>
        </p:txBody>
      </p:sp>
      <p:sp>
        <p:nvSpPr>
          <p:cNvPr id="3" name="Content Placeholder 2"/>
          <p:cNvSpPr>
            <a:spLocks noGrp="1"/>
          </p:cNvSpPr>
          <p:nvPr>
            <p:ph idx="1"/>
          </p:nvPr>
        </p:nvSpPr>
        <p:spPr/>
        <p:txBody>
          <a:bodyPr/>
          <a:lstStyle/>
          <a:p>
            <a:r>
              <a:rPr lang="en-US"/>
              <a:t>Accident investigations are </a:t>
            </a:r>
            <a:r>
              <a:rPr lang="en-US" smtClean="0"/>
              <a:t>focused on “who</a:t>
            </a:r>
            <a:r>
              <a:rPr lang="en-US"/>
              <a:t>, what, when, where, and how</a:t>
            </a:r>
            <a:r>
              <a:rPr lang="en-US" smtClean="0"/>
              <a:t>.”</a:t>
            </a:r>
          </a:p>
          <a:p>
            <a:endParaRPr lang="en-US"/>
          </a:p>
          <a:p>
            <a:r>
              <a:rPr lang="en-US" smtClean="0"/>
              <a:t>Reactive v. Proactive.</a:t>
            </a:r>
          </a:p>
          <a:p>
            <a:endParaRPr lang="en-US"/>
          </a:p>
          <a:p>
            <a:r>
              <a:rPr lang="en-US"/>
              <a:t>Accident investigators react to an accident by photographing the scene, interviewing eye witnesses, and collecting physical </a:t>
            </a:r>
            <a:r>
              <a:rPr lang="en-US" smtClean="0"/>
              <a:t>evidence</a:t>
            </a:r>
          </a:p>
          <a:p>
            <a:endParaRPr lang="en-US"/>
          </a:p>
          <a:p>
            <a:r>
              <a:rPr lang="en-US"/>
              <a:t>Root cause analyses are focused on the </a:t>
            </a:r>
            <a:r>
              <a:rPr lang="en-US" smtClean="0"/>
              <a:t>WHY</a:t>
            </a:r>
            <a:endParaRPr lang="en-US"/>
          </a:p>
        </p:txBody>
      </p:sp>
      <p:sp>
        <p:nvSpPr>
          <p:cNvPr id="4" name="Slide Number Placeholder 3"/>
          <p:cNvSpPr>
            <a:spLocks noGrp="1"/>
          </p:cNvSpPr>
          <p:nvPr>
            <p:ph type="sldNum" sz="quarter" idx="12"/>
          </p:nvPr>
        </p:nvSpPr>
        <p:spPr/>
        <p:txBody>
          <a:bodyPr/>
          <a:lstStyle/>
          <a:p>
            <a:fld id="{E6AB0CA8-27AE-4F82-A141-302F5F13940C}" type="slidenum">
              <a:rPr lang="en-US" smtClean="0"/>
              <a:t>5</a:t>
            </a:fld>
            <a:endParaRPr lang="en-US"/>
          </a:p>
        </p:txBody>
      </p:sp>
    </p:spTree>
    <p:extLst>
      <p:ext uri="{BB962C8B-B14F-4D97-AF65-F5344CB8AC3E}">
        <p14:creationId xmlns:p14="http://schemas.microsoft.com/office/powerpoint/2010/main" val="3203211316"/>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GOAL REMAINS THE SAME FOR RCA</a:t>
            </a:r>
            <a:endParaRPr lang="en-US"/>
          </a:p>
        </p:txBody>
      </p:sp>
      <p:sp>
        <p:nvSpPr>
          <p:cNvPr id="3" name="Content Placeholder 2"/>
          <p:cNvSpPr>
            <a:spLocks noGrp="1"/>
          </p:cNvSpPr>
          <p:nvPr>
            <p:ph idx="1"/>
          </p:nvPr>
        </p:nvSpPr>
        <p:spPr>
          <a:xfrm>
            <a:off x="628650" y="1144590"/>
            <a:ext cx="7886700" cy="5032374"/>
          </a:xfrm>
        </p:spPr>
        <p:txBody>
          <a:bodyPr>
            <a:normAutofit/>
          </a:bodyPr>
          <a:lstStyle/>
          <a:p>
            <a:r>
              <a:rPr lang="en-US" sz="3200" smtClean="0"/>
              <a:t>Identify (objectively/truthfully) </a:t>
            </a:r>
            <a:r>
              <a:rPr lang="en-US" sz="3200" b="1" i="1" smtClean="0"/>
              <a:t>WHY</a:t>
            </a:r>
            <a:r>
              <a:rPr lang="en-US" sz="3200" smtClean="0"/>
              <a:t> </a:t>
            </a:r>
            <a:r>
              <a:rPr lang="en-US" sz="3200"/>
              <a:t>the incident </a:t>
            </a:r>
            <a:r>
              <a:rPr lang="en-US" sz="3200" smtClean="0"/>
              <a:t>happened and provide recommendations to improve </a:t>
            </a:r>
            <a:r>
              <a:rPr lang="en-US" sz="3200"/>
              <a:t>safety to eliminate or minimize risks and </a:t>
            </a:r>
            <a:r>
              <a:rPr lang="en-US" sz="3200" smtClean="0"/>
              <a:t>prevent recurrence.</a:t>
            </a:r>
          </a:p>
          <a:p>
            <a:r>
              <a:rPr lang="en-US" sz="3200" u="sng" err="1" smtClean="0"/>
              <a:t>NPSE Rule of Practice III(a):</a:t>
            </a:r>
          </a:p>
          <a:p>
            <a:pPr marL="0" indent="0">
              <a:buNone/>
            </a:pPr>
            <a:r>
              <a:rPr lang="en-US" sz="2400"/>
              <a:t>Engineers shall be objective and truthful in professional reports, statements, or </a:t>
            </a:r>
            <a:r>
              <a:rPr lang="en-US" sz="2400" smtClean="0"/>
              <a:t>testimony. . .[and] include </a:t>
            </a:r>
            <a:r>
              <a:rPr lang="en-US" sz="2400"/>
              <a:t>all relevant and pertinent information in such reports, statements, or testimony, which should bear the date indicating when it was current. </a:t>
            </a:r>
          </a:p>
          <a:p>
            <a:pPr marL="0" indent="0" algn="ctr">
              <a:buNone/>
            </a:pPr>
            <a:endParaRPr lang="en-US" sz="3200" u="sng" smtClean="0"/>
          </a:p>
        </p:txBody>
      </p:sp>
      <p:sp>
        <p:nvSpPr>
          <p:cNvPr id="4" name="Slide Number Placeholder 3"/>
          <p:cNvSpPr>
            <a:spLocks noGrp="1"/>
          </p:cNvSpPr>
          <p:nvPr>
            <p:ph type="sldNum" sz="quarter" idx="12"/>
          </p:nvPr>
        </p:nvSpPr>
        <p:spPr/>
        <p:txBody>
          <a:bodyPr/>
          <a:lstStyle/>
          <a:p>
            <a:fld id="{E6AB0CA8-27AE-4F82-A141-302F5F13940C}" type="slidenum">
              <a:rPr lang="en-US" smtClean="0"/>
              <a:t>6</a:t>
            </a:fld>
            <a:endParaRPr lang="en-US"/>
          </a:p>
        </p:txBody>
      </p:sp>
    </p:spTree>
    <p:extLst>
      <p:ext uri="{BB962C8B-B14F-4D97-AF65-F5344CB8AC3E}">
        <p14:creationId xmlns:p14="http://schemas.microsoft.com/office/powerpoint/2010/main" val="1610540726"/>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Best Practice Notes</a:t>
            </a:r>
            <a:endParaRPr lang="en-US"/>
          </a:p>
        </p:txBody>
      </p:sp>
      <p:sp>
        <p:nvSpPr>
          <p:cNvPr id="3" name="Content Placeholder 2"/>
          <p:cNvSpPr>
            <a:spLocks noGrp="1"/>
          </p:cNvSpPr>
          <p:nvPr>
            <p:ph idx="1"/>
          </p:nvPr>
        </p:nvSpPr>
        <p:spPr>
          <a:xfrm>
            <a:off x="628650" y="1144590"/>
            <a:ext cx="7886700" cy="5032374"/>
          </a:xfrm>
        </p:spPr>
        <p:txBody>
          <a:bodyPr>
            <a:normAutofit/>
          </a:bodyPr>
          <a:lstStyle/>
          <a:p>
            <a:r>
              <a:rPr lang="en-US" sz="2200" smtClean="0"/>
              <a:t>Identify (disinterested) qualified individuals to conduct </a:t>
            </a:r>
            <a:r>
              <a:rPr lang="en-US" sz="2200"/>
              <a:t>investigation </a:t>
            </a:r>
            <a:endParaRPr lang="en-US" sz="2200" smtClean="0"/>
          </a:p>
          <a:p>
            <a:r>
              <a:rPr lang="en-US" sz="2200" smtClean="0"/>
              <a:t>Procedures/protocols – external consultants should evaluate company’s processes for conducting investigations</a:t>
            </a:r>
          </a:p>
          <a:p>
            <a:r>
              <a:rPr lang="en-US" sz="2200" smtClean="0"/>
              <a:t>Timing matters –  ASAP </a:t>
            </a:r>
          </a:p>
          <a:p>
            <a:pPr lvl="1"/>
            <a:r>
              <a:rPr lang="en-US" sz="2200" smtClean="0"/>
              <a:t>Prevent evidence from being lost/discarded/destroyed</a:t>
            </a:r>
          </a:p>
          <a:p>
            <a:pPr lvl="1"/>
            <a:r>
              <a:rPr lang="en-US" sz="2200" smtClean="0"/>
              <a:t>Avoid memory of witnesses from fading</a:t>
            </a:r>
          </a:p>
          <a:p>
            <a:r>
              <a:rPr lang="en-US" sz="2200" smtClean="0"/>
              <a:t>Thoroughness matters</a:t>
            </a:r>
          </a:p>
          <a:p>
            <a:pPr lvl="1"/>
            <a:r>
              <a:rPr lang="en-US" sz="2200" smtClean="0"/>
              <a:t>Witness interviews should be in writing (signed/dated acknowledgments help)</a:t>
            </a:r>
          </a:p>
          <a:p>
            <a:pPr lvl="1"/>
            <a:r>
              <a:rPr lang="en-US" sz="2200" smtClean="0"/>
              <a:t>Photographs/measurements together with dates and record of individual taking same</a:t>
            </a:r>
          </a:p>
        </p:txBody>
      </p:sp>
      <p:sp>
        <p:nvSpPr>
          <p:cNvPr id="4" name="Slide Number Placeholder 3"/>
          <p:cNvSpPr>
            <a:spLocks noGrp="1"/>
          </p:cNvSpPr>
          <p:nvPr>
            <p:ph type="sldNum" sz="quarter" idx="12"/>
          </p:nvPr>
        </p:nvSpPr>
        <p:spPr/>
        <p:txBody>
          <a:bodyPr/>
          <a:lstStyle/>
          <a:p>
            <a:fld id="{E6AB0CA8-27AE-4F82-A141-302F5F13940C}" type="slidenum">
              <a:rPr lang="en-US" smtClean="0"/>
              <a:t>7</a:t>
            </a:fld>
            <a:endParaRPr lang="en-US"/>
          </a:p>
        </p:txBody>
      </p:sp>
    </p:spTree>
    <p:extLst>
      <p:ext uri="{BB962C8B-B14F-4D97-AF65-F5344CB8AC3E}">
        <p14:creationId xmlns:p14="http://schemas.microsoft.com/office/powerpoint/2010/main" val="3502216112"/>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A Note On Preservation	</a:t>
            </a:r>
            <a:endParaRPr lang="en-US"/>
          </a:p>
        </p:txBody>
      </p:sp>
      <p:pic>
        <p:nvPicPr>
          <p:cNvPr id="5" name="Content Placeholder 4"/>
          <p:cNvPicPr>
            <a:picLocks noGrp="1" noChangeAspect="1"/>
          </p:cNvPicPr>
          <p:nvPr>
            <p:ph idx="1"/>
          </p:nvPr>
        </p:nvPicPr>
        <p:blipFill>
          <a:blip r:embed="rId2"/>
          <a:stretch>
            <a:fillRect/>
          </a:stretch>
        </p:blipFill>
        <p:spPr>
          <a:xfrm>
            <a:off x="1205344" y="1471353"/>
            <a:ext cx="6492765" cy="3530441"/>
          </a:xfrm>
          <a:prstGeom prst="rect">
            <a:avLst/>
          </a:prstGeom>
        </p:spPr>
      </p:pic>
      <p:sp>
        <p:nvSpPr>
          <p:cNvPr id="4" name="Slide Number Placeholder 3"/>
          <p:cNvSpPr>
            <a:spLocks noGrp="1"/>
          </p:cNvSpPr>
          <p:nvPr>
            <p:ph type="sldNum" sz="quarter" idx="12"/>
          </p:nvPr>
        </p:nvSpPr>
        <p:spPr/>
        <p:txBody>
          <a:bodyPr/>
          <a:lstStyle/>
          <a:p>
            <a:fld id="{E6AB0CA8-27AE-4F82-A141-302F5F13940C}" type="slidenum">
              <a:rPr lang="en-US" smtClean="0"/>
              <a:t>8</a:t>
            </a:fld>
            <a:endParaRPr lang="en-US"/>
          </a:p>
        </p:txBody>
      </p:sp>
    </p:spTree>
    <p:extLst>
      <p:ext uri="{BB962C8B-B14F-4D97-AF65-F5344CB8AC3E}">
        <p14:creationId xmlns:p14="http://schemas.microsoft.com/office/powerpoint/2010/main" val="1272106573"/>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Don’t hide the evidence</a:t>
            </a:r>
            <a:endParaRPr lang="en-US"/>
          </a:p>
        </p:txBody>
      </p:sp>
      <p:sp>
        <p:nvSpPr>
          <p:cNvPr id="3" name="Content Placeholder 2"/>
          <p:cNvSpPr>
            <a:spLocks noGrp="1"/>
          </p:cNvSpPr>
          <p:nvPr>
            <p:ph idx="1"/>
          </p:nvPr>
        </p:nvSpPr>
        <p:spPr/>
        <p:txBody>
          <a:bodyPr>
            <a:normAutofit/>
          </a:bodyPr>
          <a:lstStyle/>
          <a:p>
            <a:r>
              <a:rPr lang="en-US" sz="2400" smtClean="0"/>
              <a:t>Failing to preserve materials can lead to sanctions by the Court</a:t>
            </a:r>
          </a:p>
          <a:p>
            <a:endParaRPr lang="en-US" sz="2400" smtClean="0"/>
          </a:p>
          <a:p>
            <a:r>
              <a:rPr lang="en-US" sz="2400" smtClean="0"/>
              <a:t>Juries will hold it against your clients or you as a witness </a:t>
            </a:r>
          </a:p>
          <a:p>
            <a:endParaRPr lang="en-US" sz="2400"/>
          </a:p>
          <a:p>
            <a:r>
              <a:rPr lang="en-US" sz="2400" smtClean="0"/>
              <a:t>When must preservation begin – “reasonable anticipation of litigation”</a:t>
            </a:r>
          </a:p>
          <a:p>
            <a:endParaRPr lang="en-US" sz="2400"/>
          </a:p>
          <a:p>
            <a:r>
              <a:rPr lang="en-US" sz="2400" smtClean="0"/>
              <a:t>BEST PRACTICE NOTE: This does not mean it is </a:t>
            </a:r>
            <a:r>
              <a:rPr lang="en-US" sz="2400" b="1" i="1" smtClean="0"/>
              <a:t>MANDATORY</a:t>
            </a:r>
            <a:r>
              <a:rPr lang="en-US" sz="2400" smtClean="0"/>
              <a:t> to commit everything to writing</a:t>
            </a:r>
            <a:endParaRPr lang="en-US" sz="2400" b="1" i="1" u="sng" smtClean="0"/>
          </a:p>
          <a:p>
            <a:endParaRPr lang="en-US" sz="2400" smtClean="0"/>
          </a:p>
          <a:p>
            <a:endParaRPr lang="en-US" sz="2400" smtClean="0"/>
          </a:p>
          <a:p>
            <a:endParaRPr lang="en-US" sz="2400" smtClean="0"/>
          </a:p>
          <a:p>
            <a:endParaRPr lang="en-US" sz="2400" smtClean="0"/>
          </a:p>
        </p:txBody>
      </p:sp>
      <p:sp>
        <p:nvSpPr>
          <p:cNvPr id="4" name="Slide Number Placeholder 3"/>
          <p:cNvSpPr>
            <a:spLocks noGrp="1"/>
          </p:cNvSpPr>
          <p:nvPr>
            <p:ph type="sldNum" sz="quarter" idx="12"/>
          </p:nvPr>
        </p:nvSpPr>
        <p:spPr/>
        <p:txBody>
          <a:bodyPr/>
          <a:lstStyle/>
          <a:p>
            <a:fld id="{E6AB0CA8-27AE-4F82-A141-302F5F13940C}" type="slidenum">
              <a:rPr lang="en-US" smtClean="0"/>
              <a:t>9</a:t>
            </a:fld>
            <a:endParaRPr lang="en-US"/>
          </a:p>
        </p:txBody>
      </p:sp>
    </p:spTree>
    <p:extLst>
      <p:ext uri="{BB962C8B-B14F-4D97-AF65-F5344CB8AC3E}">
        <p14:creationId xmlns:p14="http://schemas.microsoft.com/office/powerpoint/2010/main" val="2022270422"/>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6299.0"/>
  <p:tag name="AS_RELEASE_DATE" val="2019.06.14"/>
  <p:tag name="AS_TITLE" val="Aspose.Slides for .NET 4.0 Client Profile"/>
  <p:tag name="AS_VERSION" val="19.6"/>
</p:tagLst>
</file>

<file path=ppt/theme/theme1.xml><?xml version="1.0" encoding="utf-8"?>
<a:theme xmlns:r="http://schemas.openxmlformats.org/officeDocument/2006/relationships" xmlns:a="http://schemas.openxmlformats.org/drawingml/2006/main" name="Office Theme">
  <a:themeElements>
    <a:clrScheme name="Holland_Knight">
      <a:dk1>
        <a:sysClr val="windowText" lastClr="000000"/>
      </a:dk1>
      <a:lt1>
        <a:sysClr val="window" lastClr="FFFFFF"/>
      </a:lt1>
      <a:dk2>
        <a:srgbClr val="44546A"/>
      </a:dk2>
      <a:lt2>
        <a:srgbClr val="E7E6E6"/>
      </a:lt2>
      <a:accent1>
        <a:srgbClr val="002060"/>
      </a:accent1>
      <a:accent2>
        <a:srgbClr val="00A9E0"/>
      </a:accent2>
      <a:accent3>
        <a:srgbClr val="9BCBEB"/>
      </a:accent3>
      <a:accent4>
        <a:srgbClr val="DEEBF7"/>
      </a:accent4>
      <a:accent5>
        <a:srgbClr val="B1E4E3"/>
      </a:accent5>
      <a:accent6>
        <a:srgbClr val="6BCABA"/>
      </a:accent6>
      <a:hlink>
        <a:srgbClr val="00A9E0"/>
      </a:hlink>
      <a:folHlink>
        <a:srgbClr val="00A9E0"/>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H&amp;K_template.potx" id="{9ED77B2A-F12E-48E7-B83C-86AD20A2203A}" vid="{EC646C03-DDFD-416B-B955-515E1D9D2231}"/>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TitleSlide_Sample</Template>
  <Company/>
  <PresentationFormat>On-screen Show (4:3)</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19.0600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